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6"/>
  </p:handoutMasterIdLst>
  <p:sldIdLst>
    <p:sldId id="262" r:id="rId5"/>
    <p:sldId id="256" r:id="rId6"/>
    <p:sldId id="266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64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 T Roddison" initials="MTR" lastIdx="1" clrIdx="0">
    <p:extLst>
      <p:ext uri="{19B8F6BF-5375-455C-9EA6-DF929625EA0E}">
        <p15:presenceInfo xmlns:p15="http://schemas.microsoft.com/office/powerpoint/2012/main" userId="Mr T Rodd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99"/>
    <a:srgbClr val="0D029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191759-D5D4-4344-ACB6-0A698BE82B70}" v="113" dt="2024-09-16T12:16:05.433"/>
    <p1510:client id="{EDBBFE69-C55F-4E95-A90F-00AFF9C96B4A}" v="3" dt="2024-09-16T14:13:11.5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G Harrison" userId="S::gsloan@newfield.dudley.sch.uk::9bca3209-41b0-47b5-88a8-ee62e2df0057" providerId="AD" clId="Web-{B2D113CE-320C-41EF-80E1-9079E93A2AAC}"/>
    <pc:docChg chg="modSld">
      <pc:chgData name="Ms G Harrison" userId="S::gsloan@newfield.dudley.sch.uk::9bca3209-41b0-47b5-88a8-ee62e2df0057" providerId="AD" clId="Web-{B2D113CE-320C-41EF-80E1-9079E93A2AAC}" dt="2023-09-14T10:49:45.512" v="105" actId="20577"/>
      <pc:docMkLst>
        <pc:docMk/>
      </pc:docMkLst>
      <pc:sldChg chg="modSp">
        <pc:chgData name="Ms G Harrison" userId="S::gsloan@newfield.dudley.sch.uk::9bca3209-41b0-47b5-88a8-ee62e2df0057" providerId="AD" clId="Web-{B2D113CE-320C-41EF-80E1-9079E93A2AAC}" dt="2023-09-14T10:46:04.648" v="9" actId="20577"/>
        <pc:sldMkLst>
          <pc:docMk/>
          <pc:sldMk cId="3406277097" sldId="276"/>
        </pc:sldMkLst>
        <pc:spChg chg="mod">
          <ac:chgData name="Ms G Harrison" userId="S::gsloan@newfield.dudley.sch.uk::9bca3209-41b0-47b5-88a8-ee62e2df0057" providerId="AD" clId="Web-{B2D113CE-320C-41EF-80E1-9079E93A2AAC}" dt="2023-09-14T10:46:04.648" v="9" actId="20577"/>
          <ac:spMkLst>
            <pc:docMk/>
            <pc:sldMk cId="3406277097" sldId="276"/>
            <ac:spMk id="16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B2D113CE-320C-41EF-80E1-9079E93A2AAC}" dt="2023-09-14T10:48:19.760" v="67" actId="1076"/>
        <pc:sldMkLst>
          <pc:docMk/>
          <pc:sldMk cId="1015956036" sldId="280"/>
        </pc:sldMkLst>
        <pc:spChg chg="mod">
          <ac:chgData name="Ms G Harrison" userId="S::gsloan@newfield.dudley.sch.uk::9bca3209-41b0-47b5-88a8-ee62e2df0057" providerId="AD" clId="Web-{B2D113CE-320C-41EF-80E1-9079E93A2AAC}" dt="2023-09-14T10:48:19.760" v="67" actId="1076"/>
          <ac:spMkLst>
            <pc:docMk/>
            <pc:sldMk cId="1015956036" sldId="280"/>
            <ac:spMk id="16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B2D113CE-320C-41EF-80E1-9079E93A2AAC}" dt="2023-09-14T10:49:45.512" v="105" actId="20577"/>
        <pc:sldMkLst>
          <pc:docMk/>
          <pc:sldMk cId="2029260639" sldId="281"/>
        </pc:sldMkLst>
        <pc:spChg chg="mod">
          <ac:chgData name="Ms G Harrison" userId="S::gsloan@newfield.dudley.sch.uk::9bca3209-41b0-47b5-88a8-ee62e2df0057" providerId="AD" clId="Web-{B2D113CE-320C-41EF-80E1-9079E93A2AAC}" dt="2023-09-14T10:49:45.512" v="105" actId="20577"/>
          <ac:spMkLst>
            <pc:docMk/>
            <pc:sldMk cId="2029260639" sldId="281"/>
            <ac:spMk id="16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B2D113CE-320C-41EF-80E1-9079E93A2AAC}" dt="2023-09-14T10:49:27.980" v="103" actId="20577"/>
        <pc:sldMkLst>
          <pc:docMk/>
          <pc:sldMk cId="1450898838" sldId="283"/>
        </pc:sldMkLst>
        <pc:spChg chg="mod">
          <ac:chgData name="Ms G Harrison" userId="S::gsloan@newfield.dudley.sch.uk::9bca3209-41b0-47b5-88a8-ee62e2df0057" providerId="AD" clId="Web-{B2D113CE-320C-41EF-80E1-9079E93A2AAC}" dt="2023-09-14T10:49:27.980" v="103" actId="20577"/>
          <ac:spMkLst>
            <pc:docMk/>
            <pc:sldMk cId="1450898838" sldId="283"/>
            <ac:spMk id="16" creationId="{95C05C9B-6BF9-45F0-800E-339A775437CB}"/>
          </ac:spMkLst>
        </pc:spChg>
      </pc:sldChg>
    </pc:docChg>
  </pc:docChgLst>
  <pc:docChgLst>
    <pc:chgData name="Ms G Harrison (NPPA)" userId="429e1c8e-2cbd-4b5a-aef0-5f246e897365" providerId="ADAL" clId="{EDBBFE69-C55F-4E95-A90F-00AFF9C96B4A}"/>
    <pc:docChg chg="modSld modMainMaster">
      <pc:chgData name="Ms G Harrison (NPPA)" userId="429e1c8e-2cbd-4b5a-aef0-5f246e897365" providerId="ADAL" clId="{EDBBFE69-C55F-4E95-A90F-00AFF9C96B4A}" dt="2024-09-16T14:13:11.540" v="65"/>
      <pc:docMkLst>
        <pc:docMk/>
      </pc:docMkLst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2793339839" sldId="256"/>
        </pc:sldMkLst>
      </pc:sldChg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1500108115" sldId="262"/>
        </pc:sldMkLst>
      </pc:sldChg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1998242473" sldId="264"/>
        </pc:sldMkLst>
      </pc:sldChg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990991955" sldId="266"/>
        </pc:sldMkLst>
      </pc:sldChg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1170251803" sldId="284"/>
        </pc:sldMkLst>
      </pc:sldChg>
      <pc:sldChg chg="modSp mod 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2789650666" sldId="285"/>
        </pc:sldMkLst>
        <pc:spChg chg="mod">
          <ac:chgData name="Ms G Harrison (NPPA)" userId="429e1c8e-2cbd-4b5a-aef0-5f246e897365" providerId="ADAL" clId="{EDBBFE69-C55F-4E95-A90F-00AFF9C96B4A}" dt="2024-09-16T13:16:37.878" v="62" actId="20577"/>
          <ac:spMkLst>
            <pc:docMk/>
            <pc:sldMk cId="2789650666" sldId="285"/>
            <ac:spMk id="5" creationId="{304485E8-4F71-1365-64C9-AA621BA3DDBD}"/>
          </ac:spMkLst>
        </pc:spChg>
      </pc:sldChg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1707871060" sldId="286"/>
        </pc:sldMkLst>
      </pc:sldChg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2027882872" sldId="287"/>
        </pc:sldMkLst>
      </pc:sldChg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886456787" sldId="288"/>
        </pc:sldMkLst>
      </pc:sldChg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54190227" sldId="289"/>
        </pc:sldMkLst>
      </pc:sldChg>
      <pc:sldChg chg="modTransition">
        <pc:chgData name="Ms G Harrison (NPPA)" userId="429e1c8e-2cbd-4b5a-aef0-5f246e897365" providerId="ADAL" clId="{EDBBFE69-C55F-4E95-A90F-00AFF9C96B4A}" dt="2024-09-16T14:13:11.540" v="65"/>
        <pc:sldMkLst>
          <pc:docMk/>
          <pc:sldMk cId="2032289467" sldId="290"/>
        </pc:sldMkLst>
      </pc:sldChg>
      <pc:sldMasterChg chg="modTransition modSldLayout">
        <pc:chgData name="Ms G Harrison (NPPA)" userId="429e1c8e-2cbd-4b5a-aef0-5f246e897365" providerId="ADAL" clId="{EDBBFE69-C55F-4E95-A90F-00AFF9C96B4A}" dt="2024-09-16T14:13:11.540" v="65"/>
        <pc:sldMasterMkLst>
          <pc:docMk/>
          <pc:sldMasterMk cId="140077749" sldId="2147483648"/>
        </pc:sldMasterMkLst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1890858712" sldId="2147483649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1038801691" sldId="2147483650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1305834253" sldId="2147483651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907422649" sldId="2147483652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4107926640" sldId="2147483653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675257282" sldId="2147483654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217948877" sldId="2147483655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3351303119" sldId="2147483656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2611989390" sldId="2147483657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1840578617" sldId="2147483658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1845843218" sldId="2147483659"/>
          </pc:sldLayoutMkLst>
        </pc:sldLayoutChg>
        <pc:sldLayoutChg chg="modTransition">
          <pc:chgData name="Ms G Harrison (NPPA)" userId="429e1c8e-2cbd-4b5a-aef0-5f246e897365" providerId="ADAL" clId="{EDBBFE69-C55F-4E95-A90F-00AFF9C96B4A}" dt="2024-09-16T14:13:11.540" v="65"/>
          <pc:sldLayoutMkLst>
            <pc:docMk/>
            <pc:sldMasterMk cId="140077749" sldId="2147483648"/>
            <pc:sldLayoutMk cId="277436464" sldId="2147483660"/>
          </pc:sldLayoutMkLst>
        </pc:sldLayoutChg>
      </pc:sldMasterChg>
    </pc:docChg>
  </pc:docChgLst>
  <pc:docChgLst>
    <pc:chgData name="Ms G Harrison" userId="S::gsloan@newfield.dudley.sch.uk::9bca3209-41b0-47b5-88a8-ee62e2df0057" providerId="AD" clId="Web-{3311E426-5382-44BC-9DA6-7D0A3490ADED}"/>
    <pc:docChg chg="modSld">
      <pc:chgData name="Ms G Harrison" userId="S::gsloan@newfield.dudley.sch.uk::9bca3209-41b0-47b5-88a8-ee62e2df0057" providerId="AD" clId="Web-{3311E426-5382-44BC-9DA6-7D0A3490ADED}" dt="2022-09-12T15:35:39.584" v="52" actId="20577"/>
      <pc:docMkLst>
        <pc:docMk/>
      </pc:docMkLst>
      <pc:sldChg chg="modSp">
        <pc:chgData name="Ms G Harrison" userId="S::gsloan@newfield.dudley.sch.uk::9bca3209-41b0-47b5-88a8-ee62e2df0057" providerId="AD" clId="Web-{3311E426-5382-44BC-9DA6-7D0A3490ADED}" dt="2022-09-12T15:34:42.660" v="38" actId="20577"/>
        <pc:sldMkLst>
          <pc:docMk/>
          <pc:sldMk cId="756454577" sldId="274"/>
        </pc:sldMkLst>
        <pc:spChg chg="mod">
          <ac:chgData name="Ms G Harrison" userId="S::gsloan@newfield.dudley.sch.uk::9bca3209-41b0-47b5-88a8-ee62e2df0057" providerId="AD" clId="Web-{3311E426-5382-44BC-9DA6-7D0A3490ADED}" dt="2022-09-12T15:34:42.660" v="38" actId="20577"/>
          <ac:spMkLst>
            <pc:docMk/>
            <pc:sldMk cId="756454577" sldId="274"/>
            <ac:spMk id="16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3311E426-5382-44BC-9DA6-7D0A3490ADED}" dt="2022-09-12T15:35:39.584" v="52" actId="20577"/>
        <pc:sldMkLst>
          <pc:docMk/>
          <pc:sldMk cId="3406277097" sldId="276"/>
        </pc:sldMkLst>
        <pc:spChg chg="mod">
          <ac:chgData name="Ms G Harrison" userId="S::gsloan@newfield.dudley.sch.uk::9bca3209-41b0-47b5-88a8-ee62e2df0057" providerId="AD" clId="Web-{3311E426-5382-44BC-9DA6-7D0A3490ADED}" dt="2022-09-12T15:35:39.584" v="52" actId="20577"/>
          <ac:spMkLst>
            <pc:docMk/>
            <pc:sldMk cId="3406277097" sldId="276"/>
            <ac:spMk id="16" creationId="{95C05C9B-6BF9-45F0-800E-339A775437CB}"/>
          </ac:spMkLst>
        </pc:spChg>
      </pc:sldChg>
    </pc:docChg>
  </pc:docChgLst>
  <pc:docChgLst>
    <pc:chgData name="Miss J. Raffan" userId="a46229ac-7262-4be1-8e62-b402791363ef" providerId="ADAL" clId="{F6A46975-D115-4FFB-A2AA-8A9677A163BC}"/>
    <pc:docChg chg="custSel addSld delSld modSld">
      <pc:chgData name="Miss J. Raffan" userId="a46229ac-7262-4be1-8e62-b402791363ef" providerId="ADAL" clId="{F6A46975-D115-4FFB-A2AA-8A9677A163BC}" dt="2023-09-11T13:19:39.824" v="104" actId="6549"/>
      <pc:docMkLst>
        <pc:docMk/>
      </pc:docMkLst>
      <pc:sldChg chg="modSp del mod">
        <pc:chgData name="Miss J. Raffan" userId="a46229ac-7262-4be1-8e62-b402791363ef" providerId="ADAL" clId="{F6A46975-D115-4FFB-A2AA-8A9677A163BC}" dt="2023-09-11T13:18:46.139" v="102" actId="47"/>
        <pc:sldMkLst>
          <pc:docMk/>
          <pc:sldMk cId="756454577" sldId="274"/>
        </pc:sldMkLst>
        <pc:spChg chg="mod">
          <ac:chgData name="Miss J. Raffan" userId="a46229ac-7262-4be1-8e62-b402791363ef" providerId="ADAL" clId="{F6A46975-D115-4FFB-A2AA-8A9677A163BC}" dt="2023-09-11T13:18:28.654" v="100" actId="1076"/>
          <ac:spMkLst>
            <pc:docMk/>
            <pc:sldMk cId="756454577" sldId="274"/>
            <ac:spMk id="16" creationId="{95C05C9B-6BF9-45F0-800E-339A775437CB}"/>
          </ac:spMkLst>
        </pc:spChg>
      </pc:sldChg>
      <pc:sldChg chg="modSp mod">
        <pc:chgData name="Miss J. Raffan" userId="a46229ac-7262-4be1-8e62-b402791363ef" providerId="ADAL" clId="{F6A46975-D115-4FFB-A2AA-8A9677A163BC}" dt="2023-09-11T13:12:58.376" v="46" actId="20577"/>
        <pc:sldMkLst>
          <pc:docMk/>
          <pc:sldMk cId="3200945619" sldId="277"/>
        </pc:sldMkLst>
        <pc:spChg chg="mod">
          <ac:chgData name="Miss J. Raffan" userId="a46229ac-7262-4be1-8e62-b402791363ef" providerId="ADAL" clId="{F6A46975-D115-4FFB-A2AA-8A9677A163BC}" dt="2023-09-11T13:12:58.376" v="46" actId="20577"/>
          <ac:spMkLst>
            <pc:docMk/>
            <pc:sldMk cId="3200945619" sldId="277"/>
            <ac:spMk id="16" creationId="{95C05C9B-6BF9-45F0-800E-339A775437CB}"/>
          </ac:spMkLst>
        </pc:spChg>
      </pc:sldChg>
      <pc:sldChg chg="modSp mod">
        <pc:chgData name="Miss J. Raffan" userId="a46229ac-7262-4be1-8e62-b402791363ef" providerId="ADAL" clId="{F6A46975-D115-4FFB-A2AA-8A9677A163BC}" dt="2023-09-11T13:13:07.183" v="47" actId="6549"/>
        <pc:sldMkLst>
          <pc:docMk/>
          <pc:sldMk cId="341739902" sldId="278"/>
        </pc:sldMkLst>
        <pc:spChg chg="mod">
          <ac:chgData name="Miss J. Raffan" userId="a46229ac-7262-4be1-8e62-b402791363ef" providerId="ADAL" clId="{F6A46975-D115-4FFB-A2AA-8A9677A163BC}" dt="2023-09-11T13:13:07.183" v="47" actId="6549"/>
          <ac:spMkLst>
            <pc:docMk/>
            <pc:sldMk cId="341739902" sldId="278"/>
            <ac:spMk id="16" creationId="{95C05C9B-6BF9-45F0-800E-339A775437CB}"/>
          </ac:spMkLst>
        </pc:spChg>
      </pc:sldChg>
      <pc:sldChg chg="modSp mod">
        <pc:chgData name="Miss J. Raffan" userId="a46229ac-7262-4be1-8e62-b402791363ef" providerId="ADAL" clId="{F6A46975-D115-4FFB-A2AA-8A9677A163BC}" dt="2023-09-11T13:19:39.824" v="104" actId="6549"/>
        <pc:sldMkLst>
          <pc:docMk/>
          <pc:sldMk cId="1015956036" sldId="280"/>
        </pc:sldMkLst>
        <pc:spChg chg="mod">
          <ac:chgData name="Miss J. Raffan" userId="a46229ac-7262-4be1-8e62-b402791363ef" providerId="ADAL" clId="{F6A46975-D115-4FFB-A2AA-8A9677A163BC}" dt="2023-09-11T13:19:39.824" v="104" actId="6549"/>
          <ac:spMkLst>
            <pc:docMk/>
            <pc:sldMk cId="1015956036" sldId="280"/>
            <ac:spMk id="16" creationId="{95C05C9B-6BF9-45F0-800E-339A775437CB}"/>
          </ac:spMkLst>
        </pc:spChg>
      </pc:sldChg>
      <pc:sldChg chg="modSp mod">
        <pc:chgData name="Miss J. Raffan" userId="a46229ac-7262-4be1-8e62-b402791363ef" providerId="ADAL" clId="{F6A46975-D115-4FFB-A2AA-8A9677A163BC}" dt="2023-09-11T13:15:08.148" v="98" actId="2711"/>
        <pc:sldMkLst>
          <pc:docMk/>
          <pc:sldMk cId="2029260639" sldId="281"/>
        </pc:sldMkLst>
        <pc:spChg chg="mod">
          <ac:chgData name="Miss J. Raffan" userId="a46229ac-7262-4be1-8e62-b402791363ef" providerId="ADAL" clId="{F6A46975-D115-4FFB-A2AA-8A9677A163BC}" dt="2023-09-11T13:15:08.148" v="98" actId="2711"/>
          <ac:spMkLst>
            <pc:docMk/>
            <pc:sldMk cId="2029260639" sldId="281"/>
            <ac:spMk id="16" creationId="{95C05C9B-6BF9-45F0-800E-339A775437CB}"/>
          </ac:spMkLst>
        </pc:spChg>
      </pc:sldChg>
      <pc:sldChg chg="del">
        <pc:chgData name="Miss J. Raffan" userId="a46229ac-7262-4be1-8e62-b402791363ef" providerId="ADAL" clId="{F6A46975-D115-4FFB-A2AA-8A9677A163BC}" dt="2023-09-11T13:19:08.572" v="103" actId="47"/>
        <pc:sldMkLst>
          <pc:docMk/>
          <pc:sldMk cId="825487371" sldId="282"/>
        </pc:sldMkLst>
      </pc:sldChg>
      <pc:sldChg chg="add">
        <pc:chgData name="Miss J. Raffan" userId="a46229ac-7262-4be1-8e62-b402791363ef" providerId="ADAL" clId="{F6A46975-D115-4FFB-A2AA-8A9677A163BC}" dt="2023-09-11T13:15:39.727" v="99"/>
        <pc:sldMkLst>
          <pc:docMk/>
          <pc:sldMk cId="1450898838" sldId="283"/>
        </pc:sldMkLst>
      </pc:sldChg>
      <pc:sldChg chg="add">
        <pc:chgData name="Miss J. Raffan" userId="a46229ac-7262-4be1-8e62-b402791363ef" providerId="ADAL" clId="{F6A46975-D115-4FFB-A2AA-8A9677A163BC}" dt="2023-09-11T13:18:44.406" v="101"/>
        <pc:sldMkLst>
          <pc:docMk/>
          <pc:sldMk cId="1372614566" sldId="284"/>
        </pc:sldMkLst>
      </pc:sldChg>
    </pc:docChg>
  </pc:docChgLst>
  <pc:docChgLst>
    <pc:chgData name="Miss J Raffan (NPPA)" userId="faeb94f5-8bea-4f40-a56b-aef58cc4d3d8" providerId="ADAL" clId="{53191759-D5D4-4344-ACB6-0A698BE82B70}"/>
    <pc:docChg chg="custSel addSld delSld modSld sldOrd">
      <pc:chgData name="Miss J Raffan (NPPA)" userId="faeb94f5-8bea-4f40-a56b-aef58cc4d3d8" providerId="ADAL" clId="{53191759-D5D4-4344-ACB6-0A698BE82B70}" dt="2024-09-16T12:16:05.433" v="111" actId="33524"/>
      <pc:docMkLst>
        <pc:docMk/>
      </pc:docMkLst>
      <pc:sldChg chg="modSp add setBg">
        <pc:chgData name="Miss J Raffan (NPPA)" userId="faeb94f5-8bea-4f40-a56b-aef58cc4d3d8" providerId="ADAL" clId="{53191759-D5D4-4344-ACB6-0A698BE82B70}" dt="2024-09-16T12:10:27.561" v="38" actId="20577"/>
        <pc:sldMkLst>
          <pc:docMk/>
          <pc:sldMk cId="2793339839" sldId="256"/>
        </pc:sldMkLst>
        <pc:spChg chg="mod">
          <ac:chgData name="Miss J Raffan (NPPA)" userId="faeb94f5-8bea-4f40-a56b-aef58cc4d3d8" providerId="ADAL" clId="{53191759-D5D4-4344-ACB6-0A698BE82B70}" dt="2024-09-16T12:10:27.561" v="38" actId="20577"/>
          <ac:spMkLst>
            <pc:docMk/>
            <pc:sldMk cId="2793339839" sldId="256"/>
            <ac:spMk id="6" creationId="{480D6AE3-D016-4F36-9CC6-3DF687A4FE2A}"/>
          </ac:spMkLst>
        </pc:spChg>
      </pc:sldChg>
      <pc:sldChg chg="add">
        <pc:chgData name="Miss J Raffan (NPPA)" userId="faeb94f5-8bea-4f40-a56b-aef58cc4d3d8" providerId="ADAL" clId="{53191759-D5D4-4344-ACB6-0A698BE82B70}" dt="2024-09-16T12:09:03.197" v="0"/>
        <pc:sldMkLst>
          <pc:docMk/>
          <pc:sldMk cId="1500108115" sldId="262"/>
        </pc:sldMkLst>
      </pc:sldChg>
      <pc:sldChg chg="add del">
        <pc:chgData name="Miss J Raffan (NPPA)" userId="faeb94f5-8bea-4f40-a56b-aef58cc4d3d8" providerId="ADAL" clId="{53191759-D5D4-4344-ACB6-0A698BE82B70}" dt="2024-09-16T12:11:00.884" v="43" actId="47"/>
        <pc:sldMkLst>
          <pc:docMk/>
          <pc:sldMk cId="2141772020" sldId="263"/>
        </pc:sldMkLst>
      </pc:sldChg>
      <pc:sldChg chg="add">
        <pc:chgData name="Miss J Raffan (NPPA)" userId="faeb94f5-8bea-4f40-a56b-aef58cc4d3d8" providerId="ADAL" clId="{53191759-D5D4-4344-ACB6-0A698BE82B70}" dt="2024-09-16T12:14:18.806" v="108"/>
        <pc:sldMkLst>
          <pc:docMk/>
          <pc:sldMk cId="1998242473" sldId="264"/>
        </pc:sldMkLst>
      </pc:sldChg>
      <pc:sldChg chg="addSp delSp modSp add mod">
        <pc:chgData name="Miss J Raffan (NPPA)" userId="faeb94f5-8bea-4f40-a56b-aef58cc4d3d8" providerId="ADAL" clId="{53191759-D5D4-4344-ACB6-0A698BE82B70}" dt="2024-09-16T12:15:01.525" v="109" actId="20577"/>
        <pc:sldMkLst>
          <pc:docMk/>
          <pc:sldMk cId="990991955" sldId="266"/>
        </pc:sldMkLst>
        <pc:spChg chg="del mod">
          <ac:chgData name="Miss J Raffan (NPPA)" userId="faeb94f5-8bea-4f40-a56b-aef58cc4d3d8" providerId="ADAL" clId="{53191759-D5D4-4344-ACB6-0A698BE82B70}" dt="2024-09-16T12:11:04.416" v="46" actId="478"/>
          <ac:spMkLst>
            <pc:docMk/>
            <pc:sldMk cId="990991955" sldId="266"/>
            <ac:spMk id="2" creationId="{3A3E45A2-5426-49D9-8F9C-823F552A6DBC}"/>
          </ac:spMkLst>
        </pc:spChg>
        <pc:spChg chg="del">
          <ac:chgData name="Miss J Raffan (NPPA)" userId="faeb94f5-8bea-4f40-a56b-aef58cc4d3d8" providerId="ADAL" clId="{53191759-D5D4-4344-ACB6-0A698BE82B70}" dt="2024-09-16T12:11:02.291" v="44" actId="478"/>
          <ac:spMkLst>
            <pc:docMk/>
            <pc:sldMk cId="990991955" sldId="266"/>
            <ac:spMk id="3" creationId="{379D5478-9C3F-424F-A4C5-7276191CDF38}"/>
          </ac:spMkLst>
        </pc:spChg>
        <pc:spChg chg="del">
          <ac:chgData name="Miss J Raffan (NPPA)" userId="faeb94f5-8bea-4f40-a56b-aef58cc4d3d8" providerId="ADAL" clId="{53191759-D5D4-4344-ACB6-0A698BE82B70}" dt="2024-09-16T12:11:02.962" v="45" actId="478"/>
          <ac:spMkLst>
            <pc:docMk/>
            <pc:sldMk cId="990991955" sldId="266"/>
            <ac:spMk id="4" creationId="{BC9CF9F6-AE60-4B32-8D6D-63FBDB58A1FF}"/>
          </ac:spMkLst>
        </pc:spChg>
        <pc:spChg chg="add mod">
          <ac:chgData name="Miss J Raffan (NPPA)" userId="faeb94f5-8bea-4f40-a56b-aef58cc4d3d8" providerId="ADAL" clId="{53191759-D5D4-4344-ACB6-0A698BE82B70}" dt="2024-09-16T12:11:16.759" v="48" actId="1076"/>
          <ac:spMkLst>
            <pc:docMk/>
            <pc:sldMk cId="990991955" sldId="266"/>
            <ac:spMk id="5" creationId="{18C26452-BF6C-D7C8-75C7-5B3C280D50E5}"/>
          </ac:spMkLst>
        </pc:spChg>
        <pc:spChg chg="add mod">
          <ac:chgData name="Miss J Raffan (NPPA)" userId="faeb94f5-8bea-4f40-a56b-aef58cc4d3d8" providerId="ADAL" clId="{53191759-D5D4-4344-ACB6-0A698BE82B70}" dt="2024-09-16T12:15:01.525" v="109" actId="20577"/>
          <ac:spMkLst>
            <pc:docMk/>
            <pc:sldMk cId="990991955" sldId="266"/>
            <ac:spMk id="6" creationId="{BF42785D-8EE6-0968-A573-5F2BAEC3F64E}"/>
          </ac:spMkLst>
        </pc:spChg>
        <pc:picChg chg="add mod">
          <ac:chgData name="Miss J Raffan (NPPA)" userId="faeb94f5-8bea-4f40-a56b-aef58cc4d3d8" providerId="ADAL" clId="{53191759-D5D4-4344-ACB6-0A698BE82B70}" dt="2024-09-16T12:11:29.994" v="50" actId="1076"/>
          <ac:picMkLst>
            <pc:docMk/>
            <pc:sldMk cId="990991955" sldId="266"/>
            <ac:picMk id="7" creationId="{ED86950B-2BC7-3360-DA21-FA31986B5662}"/>
          </ac:picMkLst>
        </pc:picChg>
      </pc:sldChg>
      <pc:sldChg chg="del">
        <pc:chgData name="Miss J Raffan (NPPA)" userId="faeb94f5-8bea-4f40-a56b-aef58cc4d3d8" providerId="ADAL" clId="{53191759-D5D4-4344-ACB6-0A698BE82B70}" dt="2024-09-16T12:10:38.483" v="39" actId="47"/>
        <pc:sldMkLst>
          <pc:docMk/>
          <pc:sldMk cId="2978130468" sldId="273"/>
        </pc:sldMkLst>
      </pc:sldChg>
      <pc:sldChg chg="del">
        <pc:chgData name="Miss J Raffan (NPPA)" userId="faeb94f5-8bea-4f40-a56b-aef58cc4d3d8" providerId="ADAL" clId="{53191759-D5D4-4344-ACB6-0A698BE82B70}" dt="2024-09-16T12:12:09.792" v="63" actId="47"/>
        <pc:sldMkLst>
          <pc:docMk/>
          <pc:sldMk cId="3406277097" sldId="276"/>
        </pc:sldMkLst>
      </pc:sldChg>
      <pc:sldChg chg="del ord">
        <pc:chgData name="Miss J Raffan (NPPA)" userId="faeb94f5-8bea-4f40-a56b-aef58cc4d3d8" providerId="ADAL" clId="{53191759-D5D4-4344-ACB6-0A698BE82B70}" dt="2024-09-16T12:12:42.219" v="75" actId="47"/>
        <pc:sldMkLst>
          <pc:docMk/>
          <pc:sldMk cId="3200945619" sldId="277"/>
        </pc:sldMkLst>
      </pc:sldChg>
      <pc:sldChg chg="del ord">
        <pc:chgData name="Miss J Raffan (NPPA)" userId="faeb94f5-8bea-4f40-a56b-aef58cc4d3d8" providerId="ADAL" clId="{53191759-D5D4-4344-ACB6-0A698BE82B70}" dt="2024-09-16T12:13:01.360" v="82" actId="47"/>
        <pc:sldMkLst>
          <pc:docMk/>
          <pc:sldMk cId="341739902" sldId="278"/>
        </pc:sldMkLst>
      </pc:sldChg>
      <pc:sldChg chg="del ord">
        <pc:chgData name="Miss J Raffan (NPPA)" userId="faeb94f5-8bea-4f40-a56b-aef58cc4d3d8" providerId="ADAL" clId="{53191759-D5D4-4344-ACB6-0A698BE82B70}" dt="2024-09-16T12:13:18.813" v="89" actId="47"/>
        <pc:sldMkLst>
          <pc:docMk/>
          <pc:sldMk cId="2401835077" sldId="279"/>
        </pc:sldMkLst>
      </pc:sldChg>
      <pc:sldChg chg="del ord">
        <pc:chgData name="Miss J Raffan (NPPA)" userId="faeb94f5-8bea-4f40-a56b-aef58cc4d3d8" providerId="ADAL" clId="{53191759-D5D4-4344-ACB6-0A698BE82B70}" dt="2024-09-16T12:13:42.501" v="97" actId="47"/>
        <pc:sldMkLst>
          <pc:docMk/>
          <pc:sldMk cId="1015956036" sldId="280"/>
        </pc:sldMkLst>
      </pc:sldChg>
      <pc:sldChg chg="del">
        <pc:chgData name="Miss J Raffan (NPPA)" userId="faeb94f5-8bea-4f40-a56b-aef58cc4d3d8" providerId="ADAL" clId="{53191759-D5D4-4344-ACB6-0A698BE82B70}" dt="2024-09-16T12:14:10.173" v="107" actId="47"/>
        <pc:sldMkLst>
          <pc:docMk/>
          <pc:sldMk cId="2029260639" sldId="281"/>
        </pc:sldMkLst>
      </pc:sldChg>
      <pc:sldChg chg="del ord">
        <pc:chgData name="Miss J Raffan (NPPA)" userId="faeb94f5-8bea-4f40-a56b-aef58cc4d3d8" providerId="ADAL" clId="{53191759-D5D4-4344-ACB6-0A698BE82B70}" dt="2024-09-16T12:14:00.579" v="104" actId="47"/>
        <pc:sldMkLst>
          <pc:docMk/>
          <pc:sldMk cId="1450898838" sldId="283"/>
        </pc:sldMkLst>
      </pc:sldChg>
      <pc:sldChg chg="addSp delSp modSp add mod">
        <pc:chgData name="Miss J Raffan (NPPA)" userId="faeb94f5-8bea-4f40-a56b-aef58cc4d3d8" providerId="ADAL" clId="{53191759-D5D4-4344-ACB6-0A698BE82B70}" dt="2024-09-16T12:12:08.089" v="62" actId="478"/>
        <pc:sldMkLst>
          <pc:docMk/>
          <pc:sldMk cId="1170251803" sldId="284"/>
        </pc:sldMkLst>
        <pc:spChg chg="add mod">
          <ac:chgData name="Miss J Raffan (NPPA)" userId="faeb94f5-8bea-4f40-a56b-aef58cc4d3d8" providerId="ADAL" clId="{53191759-D5D4-4344-ACB6-0A698BE82B70}" dt="2024-09-16T12:11:56.869" v="58" actId="1076"/>
          <ac:spMkLst>
            <pc:docMk/>
            <pc:sldMk cId="1170251803" sldId="284"/>
            <ac:spMk id="2" creationId="{22AA797D-B244-A0D0-BF08-75F43A4BC223}"/>
          </ac:spMkLst>
        </pc:spChg>
        <pc:spChg chg="add mod">
          <ac:chgData name="Miss J Raffan (NPPA)" userId="faeb94f5-8bea-4f40-a56b-aef58cc4d3d8" providerId="ADAL" clId="{53191759-D5D4-4344-ACB6-0A698BE82B70}" dt="2024-09-16T12:11:58.635" v="59" actId="1076"/>
          <ac:spMkLst>
            <pc:docMk/>
            <pc:sldMk cId="1170251803" sldId="284"/>
            <ac:spMk id="3" creationId="{773313E6-DA2D-96EF-6BC0-5F92C534365D}"/>
          </ac:spMkLst>
        </pc:spChg>
        <pc:spChg chg="del">
          <ac:chgData name="Miss J Raffan (NPPA)" userId="faeb94f5-8bea-4f40-a56b-aef58cc4d3d8" providerId="ADAL" clId="{53191759-D5D4-4344-ACB6-0A698BE82B70}" dt="2024-09-16T12:11:43.134" v="54" actId="478"/>
          <ac:spMkLst>
            <pc:docMk/>
            <pc:sldMk cId="1170251803" sldId="284"/>
            <ac:spMk id="5" creationId="{18C26452-BF6C-D7C8-75C7-5B3C280D50E5}"/>
          </ac:spMkLst>
        </pc:spChg>
        <pc:spChg chg="del">
          <ac:chgData name="Miss J Raffan (NPPA)" userId="faeb94f5-8bea-4f40-a56b-aef58cc4d3d8" providerId="ADAL" clId="{53191759-D5D4-4344-ACB6-0A698BE82B70}" dt="2024-09-16T12:11:42.353" v="53" actId="478"/>
          <ac:spMkLst>
            <pc:docMk/>
            <pc:sldMk cId="1170251803" sldId="284"/>
            <ac:spMk id="6" creationId="{BF42785D-8EE6-0968-A573-5F2BAEC3F64E}"/>
          </ac:spMkLst>
        </pc:spChg>
        <pc:picChg chg="add del mod">
          <ac:chgData name="Miss J Raffan (NPPA)" userId="faeb94f5-8bea-4f40-a56b-aef58cc4d3d8" providerId="ADAL" clId="{53191759-D5D4-4344-ACB6-0A698BE82B70}" dt="2024-09-16T12:12:08.089" v="62" actId="478"/>
          <ac:picMkLst>
            <pc:docMk/>
            <pc:sldMk cId="1170251803" sldId="284"/>
            <ac:picMk id="4" creationId="{05D1B959-9233-9B1F-E166-46E64E35D50C}"/>
          </ac:picMkLst>
        </pc:picChg>
        <pc:picChg chg="del">
          <ac:chgData name="Miss J Raffan (NPPA)" userId="faeb94f5-8bea-4f40-a56b-aef58cc4d3d8" providerId="ADAL" clId="{53191759-D5D4-4344-ACB6-0A698BE82B70}" dt="2024-09-16T12:11:43.681" v="55" actId="478"/>
          <ac:picMkLst>
            <pc:docMk/>
            <pc:sldMk cId="1170251803" sldId="284"/>
            <ac:picMk id="7" creationId="{ED86950B-2BC7-3360-DA21-FA31986B5662}"/>
          </ac:picMkLst>
        </pc:picChg>
      </pc:sldChg>
      <pc:sldChg chg="del">
        <pc:chgData name="Miss J Raffan (NPPA)" userId="faeb94f5-8bea-4f40-a56b-aef58cc4d3d8" providerId="ADAL" clId="{53191759-D5D4-4344-ACB6-0A698BE82B70}" dt="2024-09-16T12:11:37.869" v="51" actId="47"/>
        <pc:sldMkLst>
          <pc:docMk/>
          <pc:sldMk cId="1372614566" sldId="284"/>
        </pc:sldMkLst>
      </pc:sldChg>
      <pc:sldChg chg="addSp delSp modSp add mod">
        <pc:chgData name="Miss J Raffan (NPPA)" userId="faeb94f5-8bea-4f40-a56b-aef58cc4d3d8" providerId="ADAL" clId="{53191759-D5D4-4344-ACB6-0A698BE82B70}" dt="2024-09-16T12:12:38.626" v="74" actId="1076"/>
        <pc:sldMkLst>
          <pc:docMk/>
          <pc:sldMk cId="2789650666" sldId="285"/>
        </pc:sldMkLst>
        <pc:spChg chg="del">
          <ac:chgData name="Miss J Raffan (NPPA)" userId="faeb94f5-8bea-4f40-a56b-aef58cc4d3d8" providerId="ADAL" clId="{53191759-D5D4-4344-ACB6-0A698BE82B70}" dt="2024-09-16T12:12:14.417" v="66" actId="478"/>
          <ac:spMkLst>
            <pc:docMk/>
            <pc:sldMk cId="2789650666" sldId="285"/>
            <ac:spMk id="2" creationId="{22AA797D-B244-A0D0-BF08-75F43A4BC223}"/>
          </ac:spMkLst>
        </pc:spChg>
        <pc:spChg chg="del">
          <ac:chgData name="Miss J Raffan (NPPA)" userId="faeb94f5-8bea-4f40-a56b-aef58cc4d3d8" providerId="ADAL" clId="{53191759-D5D4-4344-ACB6-0A698BE82B70}" dt="2024-09-16T12:12:13.573" v="65" actId="478"/>
          <ac:spMkLst>
            <pc:docMk/>
            <pc:sldMk cId="2789650666" sldId="285"/>
            <ac:spMk id="3" creationId="{773313E6-DA2D-96EF-6BC0-5F92C534365D}"/>
          </ac:spMkLst>
        </pc:spChg>
        <pc:spChg chg="add mod">
          <ac:chgData name="Miss J Raffan (NPPA)" userId="faeb94f5-8bea-4f40-a56b-aef58cc4d3d8" providerId="ADAL" clId="{53191759-D5D4-4344-ACB6-0A698BE82B70}" dt="2024-09-16T12:12:35.610" v="73" actId="1076"/>
          <ac:spMkLst>
            <pc:docMk/>
            <pc:sldMk cId="2789650666" sldId="285"/>
            <ac:spMk id="4" creationId="{86FF4AFC-7017-6201-7167-DD776E12C3A0}"/>
          </ac:spMkLst>
        </pc:spChg>
        <pc:spChg chg="add mod">
          <ac:chgData name="Miss J Raffan (NPPA)" userId="faeb94f5-8bea-4f40-a56b-aef58cc4d3d8" providerId="ADAL" clId="{53191759-D5D4-4344-ACB6-0A698BE82B70}" dt="2024-09-16T12:12:35.610" v="73" actId="1076"/>
          <ac:spMkLst>
            <pc:docMk/>
            <pc:sldMk cId="2789650666" sldId="285"/>
            <ac:spMk id="5" creationId="{304485E8-4F71-1365-64C9-AA621BA3DDBD}"/>
          </ac:spMkLst>
        </pc:spChg>
        <pc:picChg chg="add mod">
          <ac:chgData name="Miss J Raffan (NPPA)" userId="faeb94f5-8bea-4f40-a56b-aef58cc4d3d8" providerId="ADAL" clId="{53191759-D5D4-4344-ACB6-0A698BE82B70}" dt="2024-09-16T12:12:38.626" v="74" actId="1076"/>
          <ac:picMkLst>
            <pc:docMk/>
            <pc:sldMk cId="2789650666" sldId="285"/>
            <ac:picMk id="6" creationId="{E0E58509-2C19-FD39-0989-0BCB3C825037}"/>
          </ac:picMkLst>
        </pc:picChg>
      </pc:sldChg>
      <pc:sldChg chg="add del">
        <pc:chgData name="Miss J Raffan (NPPA)" userId="faeb94f5-8bea-4f40-a56b-aef58cc4d3d8" providerId="ADAL" clId="{53191759-D5D4-4344-ACB6-0A698BE82B70}" dt="2024-09-16T12:12:19.798" v="68"/>
        <pc:sldMkLst>
          <pc:docMk/>
          <pc:sldMk cId="1511836869" sldId="286"/>
        </pc:sldMkLst>
      </pc:sldChg>
      <pc:sldChg chg="addSp modSp add mod">
        <pc:chgData name="Miss J Raffan (NPPA)" userId="faeb94f5-8bea-4f40-a56b-aef58cc4d3d8" providerId="ADAL" clId="{53191759-D5D4-4344-ACB6-0A698BE82B70}" dt="2024-09-16T12:12:57.219" v="81" actId="1076"/>
        <pc:sldMkLst>
          <pc:docMk/>
          <pc:sldMk cId="1707871060" sldId="286"/>
        </pc:sldMkLst>
        <pc:spChg chg="add mod">
          <ac:chgData name="Miss J Raffan (NPPA)" userId="faeb94f5-8bea-4f40-a56b-aef58cc4d3d8" providerId="ADAL" clId="{53191759-D5D4-4344-ACB6-0A698BE82B70}" dt="2024-09-16T12:12:55.016" v="80" actId="1076"/>
          <ac:spMkLst>
            <pc:docMk/>
            <pc:sldMk cId="1707871060" sldId="286"/>
            <ac:spMk id="2" creationId="{9471B370-67CC-9017-823F-8BCDA0C6B166}"/>
          </ac:spMkLst>
        </pc:spChg>
        <pc:spChg chg="add mod">
          <ac:chgData name="Miss J Raffan (NPPA)" userId="faeb94f5-8bea-4f40-a56b-aef58cc4d3d8" providerId="ADAL" clId="{53191759-D5D4-4344-ACB6-0A698BE82B70}" dt="2024-09-16T12:12:55.016" v="80" actId="1076"/>
          <ac:spMkLst>
            <pc:docMk/>
            <pc:sldMk cId="1707871060" sldId="286"/>
            <ac:spMk id="3" creationId="{5441D7C3-DD3D-F435-CBEA-A646025664ED}"/>
          </ac:spMkLst>
        </pc:spChg>
        <pc:picChg chg="add mod">
          <ac:chgData name="Miss J Raffan (NPPA)" userId="faeb94f5-8bea-4f40-a56b-aef58cc4d3d8" providerId="ADAL" clId="{53191759-D5D4-4344-ACB6-0A698BE82B70}" dt="2024-09-16T12:12:57.219" v="81" actId="1076"/>
          <ac:picMkLst>
            <pc:docMk/>
            <pc:sldMk cId="1707871060" sldId="286"/>
            <ac:picMk id="4" creationId="{352BE53C-0027-5BBC-3A51-C8591AC393F9}"/>
          </ac:picMkLst>
        </pc:picChg>
      </pc:sldChg>
      <pc:sldChg chg="addSp delSp modSp add mod">
        <pc:chgData name="Miss J Raffan (NPPA)" userId="faeb94f5-8bea-4f40-a56b-aef58cc4d3d8" providerId="ADAL" clId="{53191759-D5D4-4344-ACB6-0A698BE82B70}" dt="2024-09-16T12:16:05.433" v="111" actId="33524"/>
        <pc:sldMkLst>
          <pc:docMk/>
          <pc:sldMk cId="2027882872" sldId="287"/>
        </pc:sldMkLst>
        <pc:spChg chg="add mod">
          <ac:chgData name="Miss J Raffan (NPPA)" userId="faeb94f5-8bea-4f40-a56b-aef58cc4d3d8" providerId="ADAL" clId="{53191759-D5D4-4344-ACB6-0A698BE82B70}" dt="2024-09-16T12:13:15.344" v="87" actId="1076"/>
          <ac:spMkLst>
            <pc:docMk/>
            <pc:sldMk cId="2027882872" sldId="287"/>
            <ac:spMk id="2" creationId="{D42D37F1-A12E-7E8D-5EF7-87B9FE1728D5}"/>
          </ac:spMkLst>
        </pc:spChg>
        <pc:spChg chg="add mod">
          <ac:chgData name="Miss J Raffan (NPPA)" userId="faeb94f5-8bea-4f40-a56b-aef58cc4d3d8" providerId="ADAL" clId="{53191759-D5D4-4344-ACB6-0A698BE82B70}" dt="2024-09-16T12:16:05.433" v="111" actId="33524"/>
          <ac:spMkLst>
            <pc:docMk/>
            <pc:sldMk cId="2027882872" sldId="287"/>
            <ac:spMk id="3" creationId="{4B7C3E06-88CD-0441-050D-2A50F74AEAB3}"/>
          </ac:spMkLst>
        </pc:spChg>
        <pc:picChg chg="add del mod">
          <ac:chgData name="Miss J Raffan (NPPA)" userId="faeb94f5-8bea-4f40-a56b-aef58cc4d3d8" providerId="ADAL" clId="{53191759-D5D4-4344-ACB6-0A698BE82B70}" dt="2024-09-16T12:13:16.798" v="88" actId="478"/>
          <ac:picMkLst>
            <pc:docMk/>
            <pc:sldMk cId="2027882872" sldId="287"/>
            <ac:picMk id="4" creationId="{0FC5948F-2091-7F9A-7B0A-BA1DB8EC17C7}"/>
          </ac:picMkLst>
        </pc:picChg>
      </pc:sldChg>
      <pc:sldChg chg="addSp delSp modSp add mod">
        <pc:chgData name="Miss J Raffan (NPPA)" userId="faeb94f5-8bea-4f40-a56b-aef58cc4d3d8" providerId="ADAL" clId="{53191759-D5D4-4344-ACB6-0A698BE82B70}" dt="2024-09-16T12:13:40.985" v="96" actId="478"/>
        <pc:sldMkLst>
          <pc:docMk/>
          <pc:sldMk cId="886456787" sldId="288"/>
        </pc:sldMkLst>
        <pc:spChg chg="add mod">
          <ac:chgData name="Miss J Raffan (NPPA)" userId="faeb94f5-8bea-4f40-a56b-aef58cc4d3d8" providerId="ADAL" clId="{53191759-D5D4-4344-ACB6-0A698BE82B70}" dt="2024-09-16T12:13:33.938" v="93"/>
          <ac:spMkLst>
            <pc:docMk/>
            <pc:sldMk cId="886456787" sldId="288"/>
            <ac:spMk id="2" creationId="{1AD62942-C490-BCB5-B48E-9F19E968D59C}"/>
          </ac:spMkLst>
        </pc:spChg>
        <pc:spChg chg="add mod">
          <ac:chgData name="Miss J Raffan (NPPA)" userId="faeb94f5-8bea-4f40-a56b-aef58cc4d3d8" providerId="ADAL" clId="{53191759-D5D4-4344-ACB6-0A698BE82B70}" dt="2024-09-16T12:13:33.938" v="93"/>
          <ac:spMkLst>
            <pc:docMk/>
            <pc:sldMk cId="886456787" sldId="288"/>
            <ac:spMk id="3" creationId="{8DF069F7-6835-62BB-3D25-9BAE9E777B6A}"/>
          </ac:spMkLst>
        </pc:spChg>
        <pc:spChg chg="add mod">
          <ac:chgData name="Miss J Raffan (NPPA)" userId="faeb94f5-8bea-4f40-a56b-aef58cc4d3d8" providerId="ADAL" clId="{53191759-D5D4-4344-ACB6-0A698BE82B70}" dt="2024-09-16T12:13:39.610" v="95" actId="1076"/>
          <ac:spMkLst>
            <pc:docMk/>
            <pc:sldMk cId="886456787" sldId="288"/>
            <ac:spMk id="5" creationId="{F0B610EB-5A4F-85A7-8F70-B7B963EA5CC4}"/>
          </ac:spMkLst>
        </pc:spChg>
        <pc:spChg chg="add mod">
          <ac:chgData name="Miss J Raffan (NPPA)" userId="faeb94f5-8bea-4f40-a56b-aef58cc4d3d8" providerId="ADAL" clId="{53191759-D5D4-4344-ACB6-0A698BE82B70}" dt="2024-09-16T12:13:39.610" v="95" actId="1076"/>
          <ac:spMkLst>
            <pc:docMk/>
            <pc:sldMk cId="886456787" sldId="288"/>
            <ac:spMk id="6" creationId="{0F2F80A8-07E3-ECD1-CEA5-14FDEF97D380}"/>
          </ac:spMkLst>
        </pc:spChg>
        <pc:picChg chg="add mod">
          <ac:chgData name="Miss J Raffan (NPPA)" userId="faeb94f5-8bea-4f40-a56b-aef58cc4d3d8" providerId="ADAL" clId="{53191759-D5D4-4344-ACB6-0A698BE82B70}" dt="2024-09-16T12:13:33.938" v="93"/>
          <ac:picMkLst>
            <pc:docMk/>
            <pc:sldMk cId="886456787" sldId="288"/>
            <ac:picMk id="4" creationId="{9CEE5146-ECC0-912E-BBCE-8F43A94D6174}"/>
          </ac:picMkLst>
        </pc:picChg>
        <pc:picChg chg="add del mod">
          <ac:chgData name="Miss J Raffan (NPPA)" userId="faeb94f5-8bea-4f40-a56b-aef58cc4d3d8" providerId="ADAL" clId="{53191759-D5D4-4344-ACB6-0A698BE82B70}" dt="2024-09-16T12:13:40.985" v="96" actId="478"/>
          <ac:picMkLst>
            <pc:docMk/>
            <pc:sldMk cId="886456787" sldId="288"/>
            <ac:picMk id="7" creationId="{45A6B3E1-9F4C-D055-138B-DC97F74B07DF}"/>
          </ac:picMkLst>
        </pc:picChg>
      </pc:sldChg>
      <pc:sldChg chg="addSp modSp add">
        <pc:chgData name="Miss J Raffan (NPPA)" userId="faeb94f5-8bea-4f40-a56b-aef58cc4d3d8" providerId="ADAL" clId="{53191759-D5D4-4344-ACB6-0A698BE82B70}" dt="2024-09-16T12:13:58.891" v="103" actId="1076"/>
        <pc:sldMkLst>
          <pc:docMk/>
          <pc:sldMk cId="54190227" sldId="289"/>
        </pc:sldMkLst>
        <pc:spChg chg="add mod">
          <ac:chgData name="Miss J Raffan (NPPA)" userId="faeb94f5-8bea-4f40-a56b-aef58cc4d3d8" providerId="ADAL" clId="{53191759-D5D4-4344-ACB6-0A698BE82B70}" dt="2024-09-16T12:13:56.751" v="102" actId="1076"/>
          <ac:spMkLst>
            <pc:docMk/>
            <pc:sldMk cId="54190227" sldId="289"/>
            <ac:spMk id="2" creationId="{E2073452-DE14-9E0C-84CA-2DB0A9CCE707}"/>
          </ac:spMkLst>
        </pc:spChg>
        <pc:spChg chg="add mod">
          <ac:chgData name="Miss J Raffan (NPPA)" userId="faeb94f5-8bea-4f40-a56b-aef58cc4d3d8" providerId="ADAL" clId="{53191759-D5D4-4344-ACB6-0A698BE82B70}" dt="2024-09-16T12:13:56.751" v="102" actId="1076"/>
          <ac:spMkLst>
            <pc:docMk/>
            <pc:sldMk cId="54190227" sldId="289"/>
            <ac:spMk id="3" creationId="{D50C9791-D156-6BF5-C366-09F206A93402}"/>
          </ac:spMkLst>
        </pc:spChg>
        <pc:picChg chg="add mod">
          <ac:chgData name="Miss J Raffan (NPPA)" userId="faeb94f5-8bea-4f40-a56b-aef58cc4d3d8" providerId="ADAL" clId="{53191759-D5D4-4344-ACB6-0A698BE82B70}" dt="2024-09-16T12:13:58.891" v="103" actId="1076"/>
          <ac:picMkLst>
            <pc:docMk/>
            <pc:sldMk cId="54190227" sldId="289"/>
            <ac:picMk id="4" creationId="{04AFBE9E-25A6-549F-D03B-EF74FAF060CF}"/>
          </ac:picMkLst>
        </pc:picChg>
      </pc:sldChg>
      <pc:sldChg chg="addSp modSp add mod">
        <pc:chgData name="Miss J Raffan (NPPA)" userId="faeb94f5-8bea-4f40-a56b-aef58cc4d3d8" providerId="ADAL" clId="{53191759-D5D4-4344-ACB6-0A698BE82B70}" dt="2024-09-16T12:14:07.891" v="106" actId="1076"/>
        <pc:sldMkLst>
          <pc:docMk/>
          <pc:sldMk cId="2032289467" sldId="290"/>
        </pc:sldMkLst>
        <pc:spChg chg="add mod">
          <ac:chgData name="Miss J Raffan (NPPA)" userId="faeb94f5-8bea-4f40-a56b-aef58cc4d3d8" providerId="ADAL" clId="{53191759-D5D4-4344-ACB6-0A698BE82B70}" dt="2024-09-16T12:14:07.891" v="106" actId="1076"/>
          <ac:spMkLst>
            <pc:docMk/>
            <pc:sldMk cId="2032289467" sldId="290"/>
            <ac:spMk id="2" creationId="{5DA9CECF-5652-4559-85DD-B6F689D2B377}"/>
          </ac:spMkLst>
        </pc:spChg>
        <pc:spChg chg="add mod">
          <ac:chgData name="Miss J Raffan (NPPA)" userId="faeb94f5-8bea-4f40-a56b-aef58cc4d3d8" providerId="ADAL" clId="{53191759-D5D4-4344-ACB6-0A698BE82B70}" dt="2024-09-16T12:14:07.891" v="106" actId="1076"/>
          <ac:spMkLst>
            <pc:docMk/>
            <pc:sldMk cId="2032289467" sldId="290"/>
            <ac:spMk id="3" creationId="{A0FDF7A4-AB99-9222-ABC5-70C36209BD91}"/>
          </ac:spMkLst>
        </pc:spChg>
      </pc:sldChg>
    </pc:docChg>
  </pc:docChgLst>
  <pc:docChgLst>
    <pc:chgData name="Mr T Roddison" userId="870c4c75-3806-4cf7-bd79-3d794ceb5212" providerId="ADAL" clId="{B0174592-B70E-4D94-A4E6-522D6AFC8142}"/>
    <pc:docChg chg="undo custSel addSld delSld modSld sldOrd">
      <pc:chgData name="Mr T Roddison" userId="870c4c75-3806-4cf7-bd79-3d794ceb5212" providerId="ADAL" clId="{B0174592-B70E-4D94-A4E6-522D6AFC8142}" dt="2021-09-04T10:46:01.363" v="5022" actId="732"/>
      <pc:docMkLst>
        <pc:docMk/>
      </pc:docMkLst>
      <pc:sldChg chg="delSp modSp mod">
        <pc:chgData name="Mr T Roddison" userId="870c4c75-3806-4cf7-bd79-3d794ceb5212" providerId="ADAL" clId="{B0174592-B70E-4D94-A4E6-522D6AFC8142}" dt="2021-09-04T10:28:55.223" v="4890" actId="20577"/>
        <pc:sldMkLst>
          <pc:docMk/>
          <pc:sldMk cId="2978130468" sldId="273"/>
        </pc:sldMkLst>
        <pc:spChg chg="mod">
          <ac:chgData name="Mr T Roddison" userId="870c4c75-3806-4cf7-bd79-3d794ceb5212" providerId="ADAL" clId="{B0174592-B70E-4D94-A4E6-522D6AFC8142}" dt="2021-09-04T10:28:55.223" v="4890" actId="20577"/>
          <ac:spMkLst>
            <pc:docMk/>
            <pc:sldMk cId="2978130468" sldId="273"/>
            <ac:spMk id="16" creationId="{00000000-0000-0000-0000-000000000000}"/>
          </ac:spMkLst>
        </pc:spChg>
        <pc:picChg chg="del">
          <ac:chgData name="Mr T Roddison" userId="870c4c75-3806-4cf7-bd79-3d794ceb5212" providerId="ADAL" clId="{B0174592-B70E-4D94-A4E6-522D6AFC8142}" dt="2021-09-04T08:42:12.824" v="19" actId="478"/>
          <ac:picMkLst>
            <pc:docMk/>
            <pc:sldMk cId="2978130468" sldId="273"/>
            <ac:picMk id="3" creationId="{00000000-0000-0000-0000-000000000000}"/>
          </ac:picMkLst>
        </pc:picChg>
        <pc:picChg chg="del">
          <ac:chgData name="Mr T Roddison" userId="870c4c75-3806-4cf7-bd79-3d794ceb5212" providerId="ADAL" clId="{B0174592-B70E-4D94-A4E6-522D6AFC8142}" dt="2021-09-04T08:42:12.065" v="16" actId="478"/>
          <ac:picMkLst>
            <pc:docMk/>
            <pc:sldMk cId="2978130468" sldId="273"/>
            <ac:picMk id="14" creationId="{00000000-0000-0000-0000-000000000000}"/>
          </ac:picMkLst>
        </pc:picChg>
        <pc:picChg chg="del mod">
          <ac:chgData name="Mr T Roddison" userId="870c4c75-3806-4cf7-bd79-3d794ceb5212" providerId="ADAL" clId="{B0174592-B70E-4D94-A4E6-522D6AFC8142}" dt="2021-09-04T08:42:12.412" v="18" actId="478"/>
          <ac:picMkLst>
            <pc:docMk/>
            <pc:sldMk cId="2978130468" sldId="273"/>
            <ac:picMk id="17" creationId="{00000000-0000-0000-0000-000000000000}"/>
          </ac:picMkLst>
        </pc:picChg>
      </pc:sldChg>
      <pc:sldChg chg="addSp modSp add mod">
        <pc:chgData name="Mr T Roddison" userId="870c4c75-3806-4cf7-bd79-3d794ceb5212" providerId="ADAL" clId="{B0174592-B70E-4D94-A4E6-522D6AFC8142}" dt="2021-09-04T10:27:38.656" v="4885" actId="1076"/>
        <pc:sldMkLst>
          <pc:docMk/>
          <pc:sldMk cId="863647030" sldId="274"/>
        </pc:sldMkLst>
        <pc:spChg chg="add mod">
          <ac:chgData name="Mr T Roddison" userId="870c4c75-3806-4cf7-bd79-3d794ceb5212" providerId="ADAL" clId="{B0174592-B70E-4D94-A4E6-522D6AFC8142}" dt="2021-09-04T08:43:39.346" v="147" actId="931"/>
          <ac:spMkLst>
            <pc:docMk/>
            <pc:sldMk cId="863647030" sldId="274"/>
            <ac:spMk id="14" creationId="{3CEB92CA-822F-4F52-AFD9-53C726914602}"/>
          </ac:spMkLst>
        </pc:spChg>
        <pc:spChg chg="mod">
          <ac:chgData name="Mr T Roddison" userId="870c4c75-3806-4cf7-bd79-3d794ceb5212" providerId="ADAL" clId="{B0174592-B70E-4D94-A4E6-522D6AFC8142}" dt="2021-09-04T10:27:37.007" v="4884" actId="404"/>
          <ac:spMkLst>
            <pc:docMk/>
            <pc:sldMk cId="863647030" sldId="274"/>
            <ac:spMk id="16" creationId="{00000000-0000-0000-0000-000000000000}"/>
          </ac:spMkLst>
        </pc:spChg>
        <pc:picChg chg="add mod">
          <ac:chgData name="Mr T Roddison" userId="870c4c75-3806-4cf7-bd79-3d794ceb5212" providerId="ADAL" clId="{B0174592-B70E-4D94-A4E6-522D6AFC8142}" dt="2021-09-04T10:27:38.656" v="4885" actId="1076"/>
          <ac:picMkLst>
            <pc:docMk/>
            <pc:sldMk cId="863647030" sldId="274"/>
            <ac:picMk id="3" creationId="{65DAF7D3-8ED6-4943-8C67-3DB71D9DA44D}"/>
          </ac:picMkLst>
        </pc:picChg>
      </pc:sldChg>
      <pc:sldChg chg="addSp delSp modSp add mod">
        <pc:chgData name="Mr T Roddison" userId="870c4c75-3806-4cf7-bd79-3d794ceb5212" providerId="ADAL" clId="{B0174592-B70E-4D94-A4E6-522D6AFC8142}" dt="2021-09-04T09:05:06.598" v="1237" actId="403"/>
        <pc:sldMkLst>
          <pc:docMk/>
          <pc:sldMk cId="38714930" sldId="275"/>
        </pc:sldMkLst>
        <pc:spChg chg="add mod">
          <ac:chgData name="Mr T Roddison" userId="870c4c75-3806-4cf7-bd79-3d794ceb5212" providerId="ADAL" clId="{B0174592-B70E-4D94-A4E6-522D6AFC8142}" dt="2021-09-04T09:05:06.598" v="1237" actId="403"/>
          <ac:spMkLst>
            <pc:docMk/>
            <pc:sldMk cId="38714930" sldId="275"/>
            <ac:spMk id="2" creationId="{95C05C9B-6BF9-45F0-800E-339A775437CB}"/>
          </ac:spMkLst>
        </pc:spChg>
        <pc:spChg chg="del">
          <ac:chgData name="Mr T Roddison" userId="870c4c75-3806-4cf7-bd79-3d794ceb5212" providerId="ADAL" clId="{B0174592-B70E-4D94-A4E6-522D6AFC8142}" dt="2021-09-04T08:44:21.664" v="158" actId="478"/>
          <ac:spMkLst>
            <pc:docMk/>
            <pc:sldMk cId="38714930" sldId="275"/>
            <ac:spMk id="14" creationId="{3CEB92CA-822F-4F52-AFD9-53C726914602}"/>
          </ac:spMkLst>
        </pc:spChg>
        <pc:spChg chg="del">
          <ac:chgData name="Mr T Roddison" userId="870c4c75-3806-4cf7-bd79-3d794ceb5212" providerId="ADAL" clId="{B0174592-B70E-4D94-A4E6-522D6AFC8142}" dt="2021-09-04T08:44:20.617" v="157" actId="478"/>
          <ac:spMkLst>
            <pc:docMk/>
            <pc:sldMk cId="38714930" sldId="275"/>
            <ac:spMk id="16" creationId="{00000000-0000-0000-0000-000000000000}"/>
          </ac:spMkLst>
        </pc:spChg>
        <pc:picChg chg="del">
          <ac:chgData name="Mr T Roddison" userId="870c4c75-3806-4cf7-bd79-3d794ceb5212" providerId="ADAL" clId="{B0174592-B70E-4D94-A4E6-522D6AFC8142}" dt="2021-09-04T08:44:21.664" v="158" actId="478"/>
          <ac:picMkLst>
            <pc:docMk/>
            <pc:sldMk cId="38714930" sldId="275"/>
            <ac:picMk id="3" creationId="{65DAF7D3-8ED6-4943-8C67-3DB71D9DA44D}"/>
          </ac:picMkLst>
        </pc:picChg>
        <pc:picChg chg="add del mod">
          <ac:chgData name="Mr T Roddison" userId="870c4c75-3806-4cf7-bd79-3d794ceb5212" providerId="ADAL" clId="{B0174592-B70E-4D94-A4E6-522D6AFC8142}" dt="2021-09-04T09:04:04.248" v="960" actId="478"/>
          <ac:picMkLst>
            <pc:docMk/>
            <pc:sldMk cId="38714930" sldId="275"/>
            <ac:picMk id="18" creationId="{9613B7F9-E7FA-4593-870F-D1820E2692CD}"/>
          </ac:picMkLst>
        </pc:picChg>
      </pc:sldChg>
      <pc:sldChg chg="del">
        <pc:chgData name="Mr T Roddison" userId="870c4c75-3806-4cf7-bd79-3d794ceb5212" providerId="ADAL" clId="{B0174592-B70E-4D94-A4E6-522D6AFC8142}" dt="2021-09-04T08:42:02.545" v="2" actId="47"/>
        <pc:sldMkLst>
          <pc:docMk/>
          <pc:sldMk cId="3225263081" sldId="276"/>
        </pc:sldMkLst>
      </pc:sldChg>
      <pc:sldChg chg="addSp delSp modSp add mod">
        <pc:chgData name="Mr T Roddison" userId="870c4c75-3806-4cf7-bd79-3d794ceb5212" providerId="ADAL" clId="{B0174592-B70E-4D94-A4E6-522D6AFC8142}" dt="2021-09-04T08:46:12.622" v="265" actId="1076"/>
        <pc:sldMkLst>
          <pc:docMk/>
          <pc:sldMk cId="3836368657" sldId="276"/>
        </pc:sldMkLst>
        <pc:picChg chg="add mod">
          <ac:chgData name="Mr T Roddison" userId="870c4c75-3806-4cf7-bd79-3d794ceb5212" providerId="ADAL" clId="{B0174592-B70E-4D94-A4E6-522D6AFC8142}" dt="2021-09-04T08:46:12.622" v="265" actId="1076"/>
          <ac:picMkLst>
            <pc:docMk/>
            <pc:sldMk cId="3836368657" sldId="276"/>
            <ac:picMk id="16" creationId="{170D270E-94DE-4CDD-B31C-5CD59A987DD3}"/>
          </ac:picMkLst>
        </pc:picChg>
        <pc:picChg chg="del mod">
          <ac:chgData name="Mr T Roddison" userId="870c4c75-3806-4cf7-bd79-3d794ceb5212" providerId="ADAL" clId="{B0174592-B70E-4D94-A4E6-522D6AFC8142}" dt="2021-09-04T08:46:07.393" v="261" actId="478"/>
          <ac:picMkLst>
            <pc:docMk/>
            <pc:sldMk cId="3836368657" sldId="276"/>
            <ac:picMk id="18" creationId="{9613B7F9-E7FA-4593-870F-D1820E2692CD}"/>
          </ac:picMkLst>
        </pc:picChg>
      </pc:sldChg>
      <pc:sldChg chg="del">
        <pc:chgData name="Mr T Roddison" userId="870c4c75-3806-4cf7-bd79-3d794ceb5212" providerId="ADAL" clId="{B0174592-B70E-4D94-A4E6-522D6AFC8142}" dt="2021-09-04T08:42:01.327" v="0" actId="47"/>
        <pc:sldMkLst>
          <pc:docMk/>
          <pc:sldMk cId="578401489" sldId="277"/>
        </pc:sldMkLst>
      </pc:sldChg>
      <pc:sldChg chg="addSp delSp modSp add mod">
        <pc:chgData name="Mr T Roddison" userId="870c4c75-3806-4cf7-bd79-3d794ceb5212" providerId="ADAL" clId="{B0174592-B70E-4D94-A4E6-522D6AFC8142}" dt="2021-09-04T08:46:27.956" v="271" actId="1076"/>
        <pc:sldMkLst>
          <pc:docMk/>
          <pc:sldMk cId="2524750573" sldId="277"/>
        </pc:sldMkLst>
        <pc:picChg chg="del">
          <ac:chgData name="Mr T Roddison" userId="870c4c75-3806-4cf7-bd79-3d794ceb5212" providerId="ADAL" clId="{B0174592-B70E-4D94-A4E6-522D6AFC8142}" dt="2021-09-04T08:46:23.730" v="267" actId="478"/>
          <ac:picMkLst>
            <pc:docMk/>
            <pc:sldMk cId="2524750573" sldId="277"/>
            <ac:picMk id="16" creationId="{170D270E-94DE-4CDD-B31C-5CD59A987DD3}"/>
          </ac:picMkLst>
        </pc:picChg>
        <pc:picChg chg="add mod">
          <ac:chgData name="Mr T Roddison" userId="870c4c75-3806-4cf7-bd79-3d794ceb5212" providerId="ADAL" clId="{B0174592-B70E-4D94-A4E6-522D6AFC8142}" dt="2021-09-04T08:46:27.956" v="271" actId="1076"/>
          <ac:picMkLst>
            <pc:docMk/>
            <pc:sldMk cId="2524750573" sldId="277"/>
            <ac:picMk id="17" creationId="{D593635C-E549-407E-96A7-718BF1699C18}"/>
          </ac:picMkLst>
        </pc:picChg>
      </pc:sldChg>
      <pc:sldChg chg="addSp delSp modSp add mod">
        <pc:chgData name="Mr T Roddison" userId="870c4c75-3806-4cf7-bd79-3d794ceb5212" providerId="ADAL" clId="{B0174592-B70E-4D94-A4E6-522D6AFC8142}" dt="2021-09-04T08:46:47.133" v="280" actId="1076"/>
        <pc:sldMkLst>
          <pc:docMk/>
          <pc:sldMk cId="1079442581" sldId="278"/>
        </pc:sldMkLst>
        <pc:picChg chg="add del mod">
          <ac:chgData name="Mr T Roddison" userId="870c4c75-3806-4cf7-bd79-3d794ceb5212" providerId="ADAL" clId="{B0174592-B70E-4D94-A4E6-522D6AFC8142}" dt="2021-09-04T08:46:37.872" v="276" actId="478"/>
          <ac:picMkLst>
            <pc:docMk/>
            <pc:sldMk cId="1079442581" sldId="278"/>
            <ac:picMk id="16" creationId="{46A9751A-8101-4ACD-A13E-77C48DAA973A}"/>
          </ac:picMkLst>
        </pc:picChg>
        <pc:picChg chg="del">
          <ac:chgData name="Mr T Roddison" userId="870c4c75-3806-4cf7-bd79-3d794ceb5212" providerId="ADAL" clId="{B0174592-B70E-4D94-A4E6-522D6AFC8142}" dt="2021-09-04T08:46:35.713" v="273" actId="478"/>
          <ac:picMkLst>
            <pc:docMk/>
            <pc:sldMk cId="1079442581" sldId="278"/>
            <ac:picMk id="17" creationId="{D593635C-E549-407E-96A7-718BF1699C18}"/>
          </ac:picMkLst>
        </pc:picChg>
        <pc:picChg chg="add mod">
          <ac:chgData name="Mr T Roddison" userId="870c4c75-3806-4cf7-bd79-3d794ceb5212" providerId="ADAL" clId="{B0174592-B70E-4D94-A4E6-522D6AFC8142}" dt="2021-09-04T08:46:47.133" v="280" actId="1076"/>
          <ac:picMkLst>
            <pc:docMk/>
            <pc:sldMk cId="1079442581" sldId="278"/>
            <ac:picMk id="18" creationId="{2BA21652-512B-45AB-9540-DE2881224643}"/>
          </ac:picMkLst>
        </pc:picChg>
      </pc:sldChg>
      <pc:sldChg chg="del">
        <pc:chgData name="Mr T Roddison" userId="870c4c75-3806-4cf7-bd79-3d794ceb5212" providerId="ADAL" clId="{B0174592-B70E-4D94-A4E6-522D6AFC8142}" dt="2021-09-04T08:42:03.230" v="5" actId="47"/>
        <pc:sldMkLst>
          <pc:docMk/>
          <pc:sldMk cId="2088312102" sldId="278"/>
        </pc:sldMkLst>
      </pc:sldChg>
      <pc:sldChg chg="del">
        <pc:chgData name="Mr T Roddison" userId="870c4c75-3806-4cf7-bd79-3d794ceb5212" providerId="ADAL" clId="{B0174592-B70E-4D94-A4E6-522D6AFC8142}" dt="2021-09-04T08:42:03.446" v="6" actId="47"/>
        <pc:sldMkLst>
          <pc:docMk/>
          <pc:sldMk cId="2429272403" sldId="279"/>
        </pc:sldMkLst>
      </pc:sldChg>
      <pc:sldChg chg="addSp delSp modSp add mod">
        <pc:chgData name="Mr T Roddison" userId="870c4c75-3806-4cf7-bd79-3d794ceb5212" providerId="ADAL" clId="{B0174592-B70E-4D94-A4E6-522D6AFC8142}" dt="2021-09-04T08:46:55.854" v="286" actId="1076"/>
        <pc:sldMkLst>
          <pc:docMk/>
          <pc:sldMk cId="4161539010" sldId="279"/>
        </pc:sldMkLst>
        <pc:picChg chg="add mod">
          <ac:chgData name="Mr T Roddison" userId="870c4c75-3806-4cf7-bd79-3d794ceb5212" providerId="ADAL" clId="{B0174592-B70E-4D94-A4E6-522D6AFC8142}" dt="2021-09-04T08:46:55.854" v="286" actId="1076"/>
          <ac:picMkLst>
            <pc:docMk/>
            <pc:sldMk cId="4161539010" sldId="279"/>
            <ac:picMk id="16" creationId="{CCDD43C6-2F79-46B6-A707-D8C86BABF0F4}"/>
          </ac:picMkLst>
        </pc:picChg>
        <pc:picChg chg="del">
          <ac:chgData name="Mr T Roddison" userId="870c4c75-3806-4cf7-bd79-3d794ceb5212" providerId="ADAL" clId="{B0174592-B70E-4D94-A4E6-522D6AFC8142}" dt="2021-09-04T08:46:51.868" v="282" actId="478"/>
          <ac:picMkLst>
            <pc:docMk/>
            <pc:sldMk cId="4161539010" sldId="279"/>
            <ac:picMk id="18" creationId="{2BA21652-512B-45AB-9540-DE2881224643}"/>
          </ac:picMkLst>
        </pc:picChg>
      </pc:sldChg>
      <pc:sldChg chg="addSp delSp modSp add mod ord">
        <pc:chgData name="Mr T Roddison" userId="870c4c75-3806-4cf7-bd79-3d794ceb5212" providerId="ADAL" clId="{B0174592-B70E-4D94-A4E6-522D6AFC8142}" dt="2021-09-04T09:25:15.050" v="2410"/>
        <pc:sldMkLst>
          <pc:docMk/>
          <pc:sldMk cId="1760222530" sldId="280"/>
        </pc:sldMkLst>
        <pc:picChg chg="del">
          <ac:chgData name="Mr T Roddison" userId="870c4c75-3806-4cf7-bd79-3d794ceb5212" providerId="ADAL" clId="{B0174592-B70E-4D94-A4E6-522D6AFC8142}" dt="2021-09-04T08:47:01.831" v="288" actId="478"/>
          <ac:picMkLst>
            <pc:docMk/>
            <pc:sldMk cId="1760222530" sldId="280"/>
            <ac:picMk id="16" creationId="{CCDD43C6-2F79-46B6-A707-D8C86BABF0F4}"/>
          </ac:picMkLst>
        </pc:picChg>
        <pc:picChg chg="add mod">
          <ac:chgData name="Mr T Roddison" userId="870c4c75-3806-4cf7-bd79-3d794ceb5212" providerId="ADAL" clId="{B0174592-B70E-4D94-A4E6-522D6AFC8142}" dt="2021-09-04T08:47:10.573" v="294" actId="1076"/>
          <ac:picMkLst>
            <pc:docMk/>
            <pc:sldMk cId="1760222530" sldId="280"/>
            <ac:picMk id="17" creationId="{E6D363F5-B21B-43A9-A027-46C52D7F2CA7}"/>
          </ac:picMkLst>
        </pc:picChg>
      </pc:sldChg>
      <pc:sldChg chg="del">
        <pc:chgData name="Mr T Roddison" userId="870c4c75-3806-4cf7-bd79-3d794ceb5212" providerId="ADAL" clId="{B0174592-B70E-4D94-A4E6-522D6AFC8142}" dt="2021-09-04T08:42:03.667" v="7" actId="47"/>
        <pc:sldMkLst>
          <pc:docMk/>
          <pc:sldMk cId="2331058711" sldId="280"/>
        </pc:sldMkLst>
      </pc:sldChg>
      <pc:sldChg chg="delSp modSp add del mod ord">
        <pc:chgData name="Mr T Roddison" userId="870c4c75-3806-4cf7-bd79-3d794ceb5212" providerId="ADAL" clId="{B0174592-B70E-4D94-A4E6-522D6AFC8142}" dt="2021-09-04T09:03:57.472" v="958" actId="47"/>
        <pc:sldMkLst>
          <pc:docMk/>
          <pc:sldMk cId="222615393" sldId="281"/>
        </pc:sldMkLst>
        <pc:spChg chg="del mod">
          <ac:chgData name="Mr T Roddison" userId="870c4c75-3806-4cf7-bd79-3d794ceb5212" providerId="ADAL" clId="{B0174592-B70E-4D94-A4E6-522D6AFC8142}" dt="2021-09-04T08:48:10.841" v="342"/>
          <ac:spMkLst>
            <pc:docMk/>
            <pc:sldMk cId="222615393" sldId="281"/>
            <ac:spMk id="2" creationId="{95C05C9B-6BF9-45F0-800E-339A775437CB}"/>
          </ac:spMkLst>
        </pc:spChg>
        <pc:picChg chg="del mod">
          <ac:chgData name="Mr T Roddison" userId="870c4c75-3806-4cf7-bd79-3d794ceb5212" providerId="ADAL" clId="{B0174592-B70E-4D94-A4E6-522D6AFC8142}" dt="2021-09-04T08:47:22.395" v="338" actId="478"/>
          <ac:picMkLst>
            <pc:docMk/>
            <pc:sldMk cId="222615393" sldId="281"/>
            <ac:picMk id="18" creationId="{9613B7F9-E7FA-4593-870F-D1820E2692CD}"/>
          </ac:picMkLst>
        </pc:picChg>
      </pc:sldChg>
      <pc:sldChg chg="del">
        <pc:chgData name="Mr T Roddison" userId="870c4c75-3806-4cf7-bd79-3d794ceb5212" providerId="ADAL" clId="{B0174592-B70E-4D94-A4E6-522D6AFC8142}" dt="2021-09-04T08:42:06.559" v="8" actId="47"/>
        <pc:sldMkLst>
          <pc:docMk/>
          <pc:sldMk cId="3309636905" sldId="281"/>
        </pc:sldMkLst>
      </pc:sldChg>
      <pc:sldChg chg="del">
        <pc:chgData name="Mr T Roddison" userId="870c4c75-3806-4cf7-bd79-3d794ceb5212" providerId="ADAL" clId="{B0174592-B70E-4D94-A4E6-522D6AFC8142}" dt="2021-09-04T08:42:07.063" v="9" actId="47"/>
        <pc:sldMkLst>
          <pc:docMk/>
          <pc:sldMk cId="3477840822" sldId="282"/>
        </pc:sldMkLst>
      </pc:sldChg>
      <pc:sldChg chg="delSp modSp add mod">
        <pc:chgData name="Mr T Roddison" userId="870c4c75-3806-4cf7-bd79-3d794ceb5212" providerId="ADAL" clId="{B0174592-B70E-4D94-A4E6-522D6AFC8142}" dt="2021-09-04T08:53:16.580" v="955" actId="403"/>
        <pc:sldMkLst>
          <pc:docMk/>
          <pc:sldMk cId="3706434924" sldId="282"/>
        </pc:sldMkLst>
        <pc:spChg chg="mod">
          <ac:chgData name="Mr T Roddison" userId="870c4c75-3806-4cf7-bd79-3d794ceb5212" providerId="ADAL" clId="{B0174592-B70E-4D94-A4E6-522D6AFC8142}" dt="2021-09-04T08:53:16.580" v="955" actId="403"/>
          <ac:spMkLst>
            <pc:docMk/>
            <pc:sldMk cId="3706434924" sldId="282"/>
            <ac:spMk id="2" creationId="{95C05C9B-6BF9-45F0-800E-339A775437CB}"/>
          </ac:spMkLst>
        </pc:spChg>
        <pc:picChg chg="del">
          <ac:chgData name="Mr T Roddison" userId="870c4c75-3806-4cf7-bd79-3d794ceb5212" providerId="ADAL" clId="{B0174592-B70E-4D94-A4E6-522D6AFC8142}" dt="2021-09-04T08:48:17.622" v="344" actId="478"/>
          <ac:picMkLst>
            <pc:docMk/>
            <pc:sldMk cId="3706434924" sldId="282"/>
            <ac:picMk id="16" creationId="{CCDD43C6-2F79-46B6-A707-D8C86BABF0F4}"/>
          </ac:picMkLst>
        </pc:picChg>
      </pc:sldChg>
      <pc:sldChg chg="del">
        <pc:chgData name="Mr T Roddison" userId="870c4c75-3806-4cf7-bd79-3d794ceb5212" providerId="ADAL" clId="{B0174592-B70E-4D94-A4E6-522D6AFC8142}" dt="2021-09-04T08:42:07.408" v="10" actId="47"/>
        <pc:sldMkLst>
          <pc:docMk/>
          <pc:sldMk cId="2269507112" sldId="283"/>
        </pc:sldMkLst>
      </pc:sldChg>
      <pc:sldChg chg="add">
        <pc:chgData name="Mr T Roddison" userId="870c4c75-3806-4cf7-bd79-3d794ceb5212" providerId="ADAL" clId="{B0174592-B70E-4D94-A4E6-522D6AFC8142}" dt="2021-09-04T09:04:00.881" v="959" actId="2890"/>
        <pc:sldMkLst>
          <pc:docMk/>
          <pc:sldMk cId="3708826766" sldId="283"/>
        </pc:sldMkLst>
      </pc:sldChg>
      <pc:sldChg chg="del">
        <pc:chgData name="Mr T Roddison" userId="870c4c75-3806-4cf7-bd79-3d794ceb5212" providerId="ADAL" clId="{B0174592-B70E-4D94-A4E6-522D6AFC8142}" dt="2021-09-04T08:42:07.842" v="11" actId="47"/>
        <pc:sldMkLst>
          <pc:docMk/>
          <pc:sldMk cId="3279240670" sldId="284"/>
        </pc:sldMkLst>
      </pc:sldChg>
      <pc:sldChg chg="addSp delSp modSp add mod ord modAnim">
        <pc:chgData name="Mr T Roddison" userId="870c4c75-3806-4cf7-bd79-3d794ceb5212" providerId="ADAL" clId="{B0174592-B70E-4D94-A4E6-522D6AFC8142}" dt="2021-09-04T09:25:08.938" v="2408"/>
        <pc:sldMkLst>
          <pc:docMk/>
          <pc:sldMk cId="4219598302" sldId="284"/>
        </pc:sldMkLst>
        <pc:spChg chg="mod">
          <ac:chgData name="Mr T Roddison" userId="870c4c75-3806-4cf7-bd79-3d794ceb5212" providerId="ADAL" clId="{B0174592-B70E-4D94-A4E6-522D6AFC8142}" dt="2021-09-04T09:13:37.472" v="2322" actId="1076"/>
          <ac:spMkLst>
            <pc:docMk/>
            <pc:sldMk cId="4219598302" sldId="284"/>
            <ac:spMk id="2" creationId="{95C05C9B-6BF9-45F0-800E-339A775437CB}"/>
          </ac:spMkLst>
        </pc:spChg>
        <pc:spChg chg="add mod">
          <ac:chgData name="Mr T Roddison" userId="870c4c75-3806-4cf7-bd79-3d794ceb5212" providerId="ADAL" clId="{B0174592-B70E-4D94-A4E6-522D6AFC8142}" dt="2021-09-04T09:14:12.669" v="2405" actId="20577"/>
          <ac:spMkLst>
            <pc:docMk/>
            <pc:sldMk cId="4219598302" sldId="284"/>
            <ac:spMk id="17" creationId="{C5B3CCE8-F025-45F8-88BB-42F8BFAA0863}"/>
          </ac:spMkLst>
        </pc:spChg>
        <pc:graphicFrameChg chg="add mod modGraphic">
          <ac:chgData name="Mr T Roddison" userId="870c4c75-3806-4cf7-bd79-3d794ceb5212" providerId="ADAL" clId="{B0174592-B70E-4D94-A4E6-522D6AFC8142}" dt="2021-09-04T09:13:35.600" v="2321" actId="1076"/>
          <ac:graphicFrameMkLst>
            <pc:docMk/>
            <pc:sldMk cId="4219598302" sldId="284"/>
            <ac:graphicFrameMk id="3" creationId="{2EAEE898-1342-4FE2-9CC8-7B594708585F}"/>
          </ac:graphicFrameMkLst>
        </pc:graphicFrameChg>
        <pc:picChg chg="del">
          <ac:chgData name="Mr T Roddison" userId="870c4c75-3806-4cf7-bd79-3d794ceb5212" providerId="ADAL" clId="{B0174592-B70E-4D94-A4E6-522D6AFC8142}" dt="2021-09-04T09:07:54.093" v="1293" actId="478"/>
          <ac:picMkLst>
            <pc:docMk/>
            <pc:sldMk cId="4219598302" sldId="284"/>
            <ac:picMk id="18" creationId="{9613B7F9-E7FA-4593-870F-D1820E2692CD}"/>
          </ac:picMkLst>
        </pc:picChg>
      </pc:sldChg>
      <pc:sldChg chg="del">
        <pc:chgData name="Mr T Roddison" userId="870c4c75-3806-4cf7-bd79-3d794ceb5212" providerId="ADAL" clId="{B0174592-B70E-4D94-A4E6-522D6AFC8142}" dt="2021-09-04T08:42:08.526" v="12" actId="47"/>
        <pc:sldMkLst>
          <pc:docMk/>
          <pc:sldMk cId="2638431362" sldId="285"/>
        </pc:sldMkLst>
      </pc:sldChg>
      <pc:sldChg chg="delSp modSp add mod">
        <pc:chgData name="Mr T Roddison" userId="870c4c75-3806-4cf7-bd79-3d794ceb5212" providerId="ADAL" clId="{B0174592-B70E-4D94-A4E6-522D6AFC8142}" dt="2021-09-04T09:49:13.449" v="3075" actId="313"/>
        <pc:sldMkLst>
          <pc:docMk/>
          <pc:sldMk cId="3185875228" sldId="285"/>
        </pc:sldMkLst>
        <pc:spChg chg="mod">
          <ac:chgData name="Mr T Roddison" userId="870c4c75-3806-4cf7-bd79-3d794ceb5212" providerId="ADAL" clId="{B0174592-B70E-4D94-A4E6-522D6AFC8142}" dt="2021-09-04T09:49:13.449" v="3075" actId="313"/>
          <ac:spMkLst>
            <pc:docMk/>
            <pc:sldMk cId="3185875228" sldId="285"/>
            <ac:spMk id="2" creationId="{95C05C9B-6BF9-45F0-800E-339A775437CB}"/>
          </ac:spMkLst>
        </pc:spChg>
        <pc:picChg chg="del">
          <ac:chgData name="Mr T Roddison" userId="870c4c75-3806-4cf7-bd79-3d794ceb5212" providerId="ADAL" clId="{B0174592-B70E-4D94-A4E6-522D6AFC8142}" dt="2021-09-04T09:25:21.692" v="2412" actId="478"/>
          <ac:picMkLst>
            <pc:docMk/>
            <pc:sldMk cId="3185875228" sldId="285"/>
            <ac:picMk id="17" creationId="{E6D363F5-B21B-43A9-A027-46C52D7F2CA7}"/>
          </ac:picMkLst>
        </pc:picChg>
      </pc:sldChg>
      <pc:sldChg chg="modSp add mod">
        <pc:chgData name="Mr T Roddison" userId="870c4c75-3806-4cf7-bd79-3d794ceb5212" providerId="ADAL" clId="{B0174592-B70E-4D94-A4E6-522D6AFC8142}" dt="2021-09-04T10:27:15.963" v="4874" actId="6549"/>
        <pc:sldMkLst>
          <pc:docMk/>
          <pc:sldMk cId="2233471340" sldId="286"/>
        </pc:sldMkLst>
        <pc:spChg chg="mod">
          <ac:chgData name="Mr T Roddison" userId="870c4c75-3806-4cf7-bd79-3d794ceb5212" providerId="ADAL" clId="{B0174592-B70E-4D94-A4E6-522D6AFC8142}" dt="2021-09-04T10:27:15.963" v="4874" actId="6549"/>
          <ac:spMkLst>
            <pc:docMk/>
            <pc:sldMk cId="2233471340" sldId="286"/>
            <ac:spMk id="2" creationId="{95C05C9B-6BF9-45F0-800E-339A775437CB}"/>
          </ac:spMkLst>
        </pc:spChg>
      </pc:sldChg>
      <pc:sldChg chg="del">
        <pc:chgData name="Mr T Roddison" userId="870c4c75-3806-4cf7-bd79-3d794ceb5212" providerId="ADAL" clId="{B0174592-B70E-4D94-A4E6-522D6AFC8142}" dt="2021-09-04T08:42:08.934" v="13" actId="47"/>
        <pc:sldMkLst>
          <pc:docMk/>
          <pc:sldMk cId="2320011130" sldId="286"/>
        </pc:sldMkLst>
      </pc:sldChg>
      <pc:sldChg chg="addSp delSp modSp add mod">
        <pc:chgData name="Mr T Roddison" userId="870c4c75-3806-4cf7-bd79-3d794ceb5212" providerId="ADAL" clId="{B0174592-B70E-4D94-A4E6-522D6AFC8142}" dt="2021-09-04T09:52:52.010" v="3224" actId="20577"/>
        <pc:sldMkLst>
          <pc:docMk/>
          <pc:sldMk cId="894168310" sldId="287"/>
        </pc:sldMkLst>
        <pc:spChg chg="del">
          <ac:chgData name="Mr T Roddison" userId="870c4c75-3806-4cf7-bd79-3d794ceb5212" providerId="ADAL" clId="{B0174592-B70E-4D94-A4E6-522D6AFC8142}" dt="2021-09-04T09:51:17.724" v="3089" actId="478"/>
          <ac:spMkLst>
            <pc:docMk/>
            <pc:sldMk cId="894168310" sldId="287"/>
            <ac:spMk id="2" creationId="{95C05C9B-6BF9-45F0-800E-339A775437CB}"/>
          </ac:spMkLst>
        </pc:spChg>
        <pc:spChg chg="add mod">
          <ac:chgData name="Mr T Roddison" userId="870c4c75-3806-4cf7-bd79-3d794ceb5212" providerId="ADAL" clId="{B0174592-B70E-4D94-A4E6-522D6AFC8142}" dt="2021-09-04T09:52:52.010" v="3224" actId="20577"/>
          <ac:spMkLst>
            <pc:docMk/>
            <pc:sldMk cId="894168310" sldId="287"/>
            <ac:spMk id="17" creationId="{22FEA284-30DC-4037-8830-D52328F5A4DD}"/>
          </ac:spMkLst>
        </pc:spChg>
        <pc:picChg chg="del">
          <ac:chgData name="Mr T Roddison" userId="870c4c75-3806-4cf7-bd79-3d794ceb5212" providerId="ADAL" clId="{B0174592-B70E-4D94-A4E6-522D6AFC8142}" dt="2021-09-04T09:51:01.582" v="3079" actId="478"/>
          <ac:picMkLst>
            <pc:docMk/>
            <pc:sldMk cId="894168310" sldId="287"/>
            <ac:picMk id="16" creationId="{170D270E-94DE-4CDD-B31C-5CD59A987DD3}"/>
          </ac:picMkLst>
        </pc:picChg>
      </pc:sldChg>
      <pc:sldChg chg="del">
        <pc:chgData name="Mr T Roddison" userId="870c4c75-3806-4cf7-bd79-3d794ceb5212" providerId="ADAL" clId="{B0174592-B70E-4D94-A4E6-522D6AFC8142}" dt="2021-09-04T08:42:09.705" v="14" actId="47"/>
        <pc:sldMkLst>
          <pc:docMk/>
          <pc:sldMk cId="3344016312" sldId="287"/>
        </pc:sldMkLst>
      </pc:sldChg>
      <pc:sldChg chg="addSp delSp modSp add mod">
        <pc:chgData name="Mr T Roddison" userId="870c4c75-3806-4cf7-bd79-3d794ceb5212" providerId="ADAL" clId="{B0174592-B70E-4D94-A4E6-522D6AFC8142}" dt="2021-09-04T10:46:01.363" v="5022" actId="732"/>
        <pc:sldMkLst>
          <pc:docMk/>
          <pc:sldMk cId="650386657" sldId="288"/>
        </pc:sldMkLst>
        <pc:spChg chg="del mod">
          <ac:chgData name="Mr T Roddison" userId="870c4c75-3806-4cf7-bd79-3d794ceb5212" providerId="ADAL" clId="{B0174592-B70E-4D94-A4E6-522D6AFC8142}" dt="2021-09-04T09:59:44.287" v="3265" actId="478"/>
          <ac:spMkLst>
            <pc:docMk/>
            <pc:sldMk cId="650386657" sldId="288"/>
            <ac:spMk id="2" creationId="{95C05C9B-6BF9-45F0-800E-339A775437CB}"/>
          </ac:spMkLst>
        </pc:spChg>
        <pc:picChg chg="add del mod">
          <ac:chgData name="Mr T Roddison" userId="870c4c75-3806-4cf7-bd79-3d794ceb5212" providerId="ADAL" clId="{B0174592-B70E-4D94-A4E6-522D6AFC8142}" dt="2021-09-04T10:12:56.154" v="3267" actId="478"/>
          <ac:picMkLst>
            <pc:docMk/>
            <pc:sldMk cId="650386657" sldId="288"/>
            <ac:picMk id="14" creationId="{AA811C8B-CC26-4DDD-9DD8-340B9D41E80F}"/>
          </ac:picMkLst>
        </pc:picChg>
        <pc:picChg chg="add del mod modCrop">
          <ac:chgData name="Mr T Roddison" userId="870c4c75-3806-4cf7-bd79-3d794ceb5212" providerId="ADAL" clId="{B0174592-B70E-4D94-A4E6-522D6AFC8142}" dt="2021-09-04T10:44:18.577" v="4891" actId="478"/>
          <ac:picMkLst>
            <pc:docMk/>
            <pc:sldMk cId="650386657" sldId="288"/>
            <ac:picMk id="17" creationId="{B7F74B67-5E04-4C3B-955E-A18FD8CD45E9}"/>
          </ac:picMkLst>
        </pc:picChg>
        <pc:picChg chg="add mod modCrop">
          <ac:chgData name="Mr T Roddison" userId="870c4c75-3806-4cf7-bd79-3d794ceb5212" providerId="ADAL" clId="{B0174592-B70E-4D94-A4E6-522D6AFC8142}" dt="2021-09-04T10:46:01.363" v="5022" actId="732"/>
          <ac:picMkLst>
            <pc:docMk/>
            <pc:sldMk cId="650386657" sldId="288"/>
            <ac:picMk id="19" creationId="{84AB23D2-1DA2-4FB7-9DDC-3B7BC8E848D0}"/>
          </ac:picMkLst>
        </pc:picChg>
      </pc:sldChg>
      <pc:sldChg chg="del">
        <pc:chgData name="Mr T Roddison" userId="870c4c75-3806-4cf7-bd79-3d794ceb5212" providerId="ADAL" clId="{B0174592-B70E-4D94-A4E6-522D6AFC8142}" dt="2021-09-04T08:42:09.973" v="15" actId="47"/>
        <pc:sldMkLst>
          <pc:docMk/>
          <pc:sldMk cId="1700150486" sldId="288"/>
        </pc:sldMkLst>
      </pc:sldChg>
      <pc:sldChg chg="addSp delSp modSp add mod ord">
        <pc:chgData name="Mr T Roddison" userId="870c4c75-3806-4cf7-bd79-3d794ceb5212" providerId="ADAL" clId="{B0174592-B70E-4D94-A4E6-522D6AFC8142}" dt="2021-09-04T10:45:53.954" v="5021" actId="20577"/>
        <pc:sldMkLst>
          <pc:docMk/>
          <pc:sldMk cId="1821574914" sldId="289"/>
        </pc:sldMkLst>
        <pc:spChg chg="mod">
          <ac:chgData name="Mr T Roddison" userId="870c4c75-3806-4cf7-bd79-3d794ceb5212" providerId="ADAL" clId="{B0174592-B70E-4D94-A4E6-522D6AFC8142}" dt="2021-09-04T10:45:53.954" v="5021" actId="20577"/>
          <ac:spMkLst>
            <pc:docMk/>
            <pc:sldMk cId="1821574914" sldId="289"/>
            <ac:spMk id="2" creationId="{95C05C9B-6BF9-45F0-800E-339A775437CB}"/>
          </ac:spMkLst>
        </pc:spChg>
        <pc:spChg chg="add mod">
          <ac:chgData name="Mr T Roddison" userId="870c4c75-3806-4cf7-bd79-3d794ceb5212" providerId="ADAL" clId="{B0174592-B70E-4D94-A4E6-522D6AFC8142}" dt="2021-09-04T10:24:19.214" v="4195" actId="1076"/>
          <ac:spMkLst>
            <pc:docMk/>
            <pc:sldMk cId="1821574914" sldId="289"/>
            <ac:spMk id="17" creationId="{22DC3FAB-764B-47DE-9F4E-3297B946E0BE}"/>
          </ac:spMkLst>
        </pc:spChg>
        <pc:picChg chg="add del mod">
          <ac:chgData name="Mr T Roddison" userId="870c4c75-3806-4cf7-bd79-3d794ceb5212" providerId="ADAL" clId="{B0174592-B70E-4D94-A4E6-522D6AFC8142}" dt="2021-09-04T10:44:37.970" v="4899" actId="478"/>
          <ac:picMkLst>
            <pc:docMk/>
            <pc:sldMk cId="1821574914" sldId="289"/>
            <ac:picMk id="16" creationId="{2B41FC2A-F8EE-48A2-9684-10514EC58D9C}"/>
          </ac:picMkLst>
        </pc:picChg>
        <pc:picChg chg="add mod">
          <ac:chgData name="Mr T Roddison" userId="870c4c75-3806-4cf7-bd79-3d794ceb5212" providerId="ADAL" clId="{B0174592-B70E-4D94-A4E6-522D6AFC8142}" dt="2021-09-04T10:44:50.887" v="4904" actId="14100"/>
          <ac:picMkLst>
            <pc:docMk/>
            <pc:sldMk cId="1821574914" sldId="289"/>
            <ac:picMk id="18" creationId="{CADC60CD-BC25-4212-B181-60E0E95FF680}"/>
          </ac:picMkLst>
        </pc:picChg>
      </pc:sldChg>
      <pc:sldChg chg="del">
        <pc:chgData name="Mr T Roddison" userId="870c4c75-3806-4cf7-bd79-3d794ceb5212" providerId="ADAL" clId="{B0174592-B70E-4D94-A4E6-522D6AFC8142}" dt="2021-09-04T08:42:02.249" v="1" actId="47"/>
        <pc:sldMkLst>
          <pc:docMk/>
          <pc:sldMk cId="3384969977" sldId="289"/>
        </pc:sldMkLst>
      </pc:sldChg>
      <pc:sldChg chg="del">
        <pc:chgData name="Mr T Roddison" userId="870c4c75-3806-4cf7-bd79-3d794ceb5212" providerId="ADAL" clId="{B0174592-B70E-4D94-A4E6-522D6AFC8142}" dt="2021-09-04T08:42:03.025" v="4" actId="47"/>
        <pc:sldMkLst>
          <pc:docMk/>
          <pc:sldMk cId="2924063351" sldId="291"/>
        </pc:sldMkLst>
      </pc:sldChg>
      <pc:sldChg chg="del">
        <pc:chgData name="Mr T Roddison" userId="870c4c75-3806-4cf7-bd79-3d794ceb5212" providerId="ADAL" clId="{B0174592-B70E-4D94-A4E6-522D6AFC8142}" dt="2021-09-04T08:42:02.801" v="3" actId="47"/>
        <pc:sldMkLst>
          <pc:docMk/>
          <pc:sldMk cId="4276189068" sldId="292"/>
        </pc:sldMkLst>
      </pc:sldChg>
    </pc:docChg>
  </pc:docChgLst>
  <pc:docChgLst>
    <pc:chgData name="Ms G Harrison (NPPA)" userId="429e1c8e-2cbd-4b5a-aef0-5f246e897365" providerId="ADAL" clId="{97DC167B-508E-4C10-A474-C97483CCC667}"/>
    <pc:docChg chg="modSld">
      <pc:chgData name="Ms G Harrison (NPPA)" userId="429e1c8e-2cbd-4b5a-aef0-5f246e897365" providerId="ADAL" clId="{97DC167B-508E-4C10-A474-C97483CCC667}" dt="2024-07-15T12:31:19.883" v="132" actId="20577"/>
      <pc:docMkLst>
        <pc:docMk/>
      </pc:docMkLst>
      <pc:sldChg chg="modSp mod">
        <pc:chgData name="Ms G Harrison (NPPA)" userId="429e1c8e-2cbd-4b5a-aef0-5f246e897365" providerId="ADAL" clId="{97DC167B-508E-4C10-A474-C97483CCC667}" dt="2024-07-15T12:31:19.883" v="132" actId="20577"/>
        <pc:sldMkLst>
          <pc:docMk/>
          <pc:sldMk cId="3406277097" sldId="276"/>
        </pc:sldMkLst>
        <pc:spChg chg="mod">
          <ac:chgData name="Ms G Harrison (NPPA)" userId="429e1c8e-2cbd-4b5a-aef0-5f246e897365" providerId="ADAL" clId="{97DC167B-508E-4C10-A474-C97483CCC667}" dt="2024-07-15T12:31:19.883" v="132" actId="20577"/>
          <ac:spMkLst>
            <pc:docMk/>
            <pc:sldMk cId="3406277097" sldId="276"/>
            <ac:spMk id="16" creationId="{95C05C9B-6BF9-45F0-800E-339A775437CB}"/>
          </ac:spMkLst>
        </pc:spChg>
      </pc:sldChg>
      <pc:sldChg chg="modSp mod">
        <pc:chgData name="Ms G Harrison (NPPA)" userId="429e1c8e-2cbd-4b5a-aef0-5f246e897365" providerId="ADAL" clId="{97DC167B-508E-4C10-A474-C97483CCC667}" dt="2024-07-15T12:29:23.287" v="24" actId="20577"/>
        <pc:sldMkLst>
          <pc:docMk/>
          <pc:sldMk cId="341739902" sldId="278"/>
        </pc:sldMkLst>
        <pc:spChg chg="mod">
          <ac:chgData name="Ms G Harrison (NPPA)" userId="429e1c8e-2cbd-4b5a-aef0-5f246e897365" providerId="ADAL" clId="{97DC167B-508E-4C10-A474-C97483CCC667}" dt="2024-07-15T12:29:23.287" v="24" actId="20577"/>
          <ac:spMkLst>
            <pc:docMk/>
            <pc:sldMk cId="341739902" sldId="278"/>
            <ac:spMk id="16" creationId="{95C05C9B-6BF9-45F0-800E-339A775437CB}"/>
          </ac:spMkLst>
        </pc:spChg>
      </pc:sldChg>
      <pc:sldChg chg="modSp mod">
        <pc:chgData name="Ms G Harrison (NPPA)" userId="429e1c8e-2cbd-4b5a-aef0-5f246e897365" providerId="ADAL" clId="{97DC167B-508E-4C10-A474-C97483CCC667}" dt="2024-07-15T12:30:14.453" v="79" actId="20577"/>
        <pc:sldMkLst>
          <pc:docMk/>
          <pc:sldMk cId="1015956036" sldId="280"/>
        </pc:sldMkLst>
        <pc:spChg chg="mod">
          <ac:chgData name="Ms G Harrison (NPPA)" userId="429e1c8e-2cbd-4b5a-aef0-5f246e897365" providerId="ADAL" clId="{97DC167B-508E-4C10-A474-C97483CCC667}" dt="2024-07-15T12:30:14.453" v="79" actId="20577"/>
          <ac:spMkLst>
            <pc:docMk/>
            <pc:sldMk cId="1015956036" sldId="280"/>
            <ac:spMk id="16" creationId="{95C05C9B-6BF9-45F0-800E-339A775437CB}"/>
          </ac:spMkLst>
        </pc:spChg>
      </pc:sldChg>
      <pc:sldChg chg="modSp mod">
        <pc:chgData name="Ms G Harrison (NPPA)" userId="429e1c8e-2cbd-4b5a-aef0-5f246e897365" providerId="ADAL" clId="{97DC167B-508E-4C10-A474-C97483CCC667}" dt="2024-07-15T12:30:35.484" v="94" actId="20577"/>
        <pc:sldMkLst>
          <pc:docMk/>
          <pc:sldMk cId="1450898838" sldId="283"/>
        </pc:sldMkLst>
        <pc:spChg chg="mod">
          <ac:chgData name="Ms G Harrison (NPPA)" userId="429e1c8e-2cbd-4b5a-aef0-5f246e897365" providerId="ADAL" clId="{97DC167B-508E-4C10-A474-C97483CCC667}" dt="2024-07-15T12:30:35.484" v="94" actId="20577"/>
          <ac:spMkLst>
            <pc:docMk/>
            <pc:sldMk cId="1450898838" sldId="283"/>
            <ac:spMk id="16" creationId="{95C05C9B-6BF9-45F0-800E-339A775437CB}"/>
          </ac:spMkLst>
        </pc:spChg>
      </pc:sldChg>
      <pc:sldChg chg="modSp mod">
        <pc:chgData name="Ms G Harrison (NPPA)" userId="429e1c8e-2cbd-4b5a-aef0-5f246e897365" providerId="ADAL" clId="{97DC167B-508E-4C10-A474-C97483CCC667}" dt="2024-07-15T12:31:03.357" v="129" actId="20577"/>
        <pc:sldMkLst>
          <pc:docMk/>
          <pc:sldMk cId="1372614566" sldId="284"/>
        </pc:sldMkLst>
        <pc:spChg chg="mod">
          <ac:chgData name="Ms G Harrison (NPPA)" userId="429e1c8e-2cbd-4b5a-aef0-5f246e897365" providerId="ADAL" clId="{97DC167B-508E-4C10-A474-C97483CCC667}" dt="2024-07-15T12:31:03.357" v="129" actId="20577"/>
          <ac:spMkLst>
            <pc:docMk/>
            <pc:sldMk cId="1372614566" sldId="284"/>
            <ac:spMk id="16" creationId="{95C05C9B-6BF9-45F0-800E-339A775437CB}"/>
          </ac:spMkLst>
        </pc:spChg>
      </pc:sldChg>
    </pc:docChg>
  </pc:docChgLst>
  <pc:docChgLst>
    <pc:chgData name="Ms G Harrison" userId="S::gsloan@newfield.dudley.sch.uk::9bca3209-41b0-47b5-88a8-ee62e2df0057" providerId="AD" clId="Web-{256BC232-0F1C-41F7-9748-725954592615}"/>
    <pc:docChg chg="modSld">
      <pc:chgData name="Ms G Harrison" userId="S::gsloan@newfield.dudley.sch.uk::9bca3209-41b0-47b5-88a8-ee62e2df0057" providerId="AD" clId="Web-{256BC232-0F1C-41F7-9748-725954592615}" dt="2022-09-12T15:51:33.110" v="144" actId="20577"/>
      <pc:docMkLst>
        <pc:docMk/>
      </pc:docMkLst>
      <pc:sldChg chg="modSp">
        <pc:chgData name="Ms G Harrison" userId="S::gsloan@newfield.dudley.sch.uk::9bca3209-41b0-47b5-88a8-ee62e2df0057" providerId="AD" clId="Web-{256BC232-0F1C-41F7-9748-725954592615}" dt="2022-09-12T15:46:51.093" v="25" actId="20577"/>
        <pc:sldMkLst>
          <pc:docMk/>
          <pc:sldMk cId="3200945619" sldId="277"/>
        </pc:sldMkLst>
        <pc:spChg chg="mod">
          <ac:chgData name="Ms G Harrison" userId="S::gsloan@newfield.dudley.sch.uk::9bca3209-41b0-47b5-88a8-ee62e2df0057" providerId="AD" clId="Web-{256BC232-0F1C-41F7-9748-725954592615}" dt="2022-09-12T15:46:51.093" v="25" actId="20577"/>
          <ac:spMkLst>
            <pc:docMk/>
            <pc:sldMk cId="3200945619" sldId="277"/>
            <ac:spMk id="16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256BC232-0F1C-41F7-9748-725954592615}" dt="2022-09-12T15:51:07.124" v="142" actId="20577"/>
        <pc:sldMkLst>
          <pc:docMk/>
          <pc:sldMk cId="341739902" sldId="278"/>
        </pc:sldMkLst>
        <pc:spChg chg="mod">
          <ac:chgData name="Ms G Harrison" userId="S::gsloan@newfield.dudley.sch.uk::9bca3209-41b0-47b5-88a8-ee62e2df0057" providerId="AD" clId="Web-{256BC232-0F1C-41F7-9748-725954592615}" dt="2022-09-12T15:51:07.124" v="142" actId="20577"/>
          <ac:spMkLst>
            <pc:docMk/>
            <pc:sldMk cId="341739902" sldId="278"/>
            <ac:spMk id="16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256BC232-0F1C-41F7-9748-725954592615}" dt="2022-09-12T15:51:33.110" v="144" actId="20577"/>
        <pc:sldMkLst>
          <pc:docMk/>
          <pc:sldMk cId="2401835077" sldId="279"/>
        </pc:sldMkLst>
        <pc:spChg chg="mod">
          <ac:chgData name="Ms G Harrison" userId="S::gsloan@newfield.dudley.sch.uk::9bca3209-41b0-47b5-88a8-ee62e2df0057" providerId="AD" clId="Web-{256BC232-0F1C-41F7-9748-725954592615}" dt="2022-09-12T15:51:33.110" v="144" actId="20577"/>
          <ac:spMkLst>
            <pc:docMk/>
            <pc:sldMk cId="2401835077" sldId="279"/>
            <ac:spMk id="16" creationId="{95C05C9B-6BF9-45F0-800E-339A775437CB}"/>
          </ac:spMkLst>
        </pc:spChg>
      </pc:sldChg>
    </pc:docChg>
  </pc:docChgLst>
  <pc:docChgLst>
    <pc:chgData name="Ms G Harrison" userId="S::gsloan@newfield.dudley.sch.uk::9bca3209-41b0-47b5-88a8-ee62e2df0057" providerId="AD" clId="Web-{53821322-D3C1-415A-B189-0A7B2A83832F}"/>
    <pc:docChg chg="modSld">
      <pc:chgData name="Ms G Harrison" userId="S::gsloan@newfield.dudley.sch.uk::9bca3209-41b0-47b5-88a8-ee62e2df0057" providerId="AD" clId="Web-{53821322-D3C1-415A-B189-0A7B2A83832F}" dt="2022-10-09T19:37:19.338" v="229" actId="20577"/>
      <pc:docMkLst>
        <pc:docMk/>
      </pc:docMkLst>
      <pc:sldChg chg="modSp">
        <pc:chgData name="Ms G Harrison" userId="S::gsloan@newfield.dudley.sch.uk::9bca3209-41b0-47b5-88a8-ee62e2df0057" providerId="AD" clId="Web-{53821322-D3C1-415A-B189-0A7B2A83832F}" dt="2022-10-09T19:29:09.593" v="11" actId="20577"/>
        <pc:sldMkLst>
          <pc:docMk/>
          <pc:sldMk cId="2978130468" sldId="273"/>
        </pc:sldMkLst>
        <pc:spChg chg="mod">
          <ac:chgData name="Ms G Harrison" userId="S::gsloan@newfield.dudley.sch.uk::9bca3209-41b0-47b5-88a8-ee62e2df0057" providerId="AD" clId="Web-{53821322-D3C1-415A-B189-0A7B2A83832F}" dt="2022-10-09T19:29:09.593" v="11" actId="20577"/>
          <ac:spMkLst>
            <pc:docMk/>
            <pc:sldMk cId="2978130468" sldId="273"/>
            <ac:spMk id="17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53821322-D3C1-415A-B189-0A7B2A83832F}" dt="2022-10-09T19:29:28.562" v="14" actId="1076"/>
        <pc:sldMkLst>
          <pc:docMk/>
          <pc:sldMk cId="756454577" sldId="274"/>
        </pc:sldMkLst>
        <pc:spChg chg="mod">
          <ac:chgData name="Ms G Harrison" userId="S::gsloan@newfield.dudley.sch.uk::9bca3209-41b0-47b5-88a8-ee62e2df0057" providerId="AD" clId="Web-{53821322-D3C1-415A-B189-0A7B2A83832F}" dt="2022-10-09T19:29:28.562" v="14" actId="1076"/>
          <ac:spMkLst>
            <pc:docMk/>
            <pc:sldMk cId="756454577" sldId="274"/>
            <ac:spMk id="16" creationId="{95C05C9B-6BF9-45F0-800E-339A775437CB}"/>
          </ac:spMkLst>
        </pc:spChg>
        <pc:spChg chg="mod">
          <ac:chgData name="Ms G Harrison" userId="S::gsloan@newfield.dudley.sch.uk::9bca3209-41b0-47b5-88a8-ee62e2df0057" providerId="AD" clId="Web-{53821322-D3C1-415A-B189-0A7B2A83832F}" dt="2022-10-09T19:29:21.484" v="13" actId="1076"/>
          <ac:spMkLst>
            <pc:docMk/>
            <pc:sldMk cId="756454577" sldId="274"/>
            <ac:spMk id="17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53821322-D3C1-415A-B189-0A7B2A83832F}" dt="2022-10-09T19:31:22.033" v="38" actId="20577"/>
        <pc:sldMkLst>
          <pc:docMk/>
          <pc:sldMk cId="3200945619" sldId="277"/>
        </pc:sldMkLst>
        <pc:spChg chg="mod">
          <ac:chgData name="Ms G Harrison" userId="S::gsloan@newfield.dudley.sch.uk::9bca3209-41b0-47b5-88a8-ee62e2df0057" providerId="AD" clId="Web-{53821322-D3C1-415A-B189-0A7B2A83832F}" dt="2022-10-09T19:31:22.033" v="38" actId="20577"/>
          <ac:spMkLst>
            <pc:docMk/>
            <pc:sldMk cId="3200945619" sldId="277"/>
            <ac:spMk id="16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53821322-D3C1-415A-B189-0A7B2A83832F}" dt="2022-10-09T19:37:19.338" v="229" actId="20577"/>
        <pc:sldMkLst>
          <pc:docMk/>
          <pc:sldMk cId="341739902" sldId="278"/>
        </pc:sldMkLst>
        <pc:spChg chg="mod">
          <ac:chgData name="Ms G Harrison" userId="S::gsloan@newfield.dudley.sch.uk::9bca3209-41b0-47b5-88a8-ee62e2df0057" providerId="AD" clId="Web-{53821322-D3C1-415A-B189-0A7B2A83832F}" dt="2022-10-09T19:37:19.338" v="229" actId="20577"/>
          <ac:spMkLst>
            <pc:docMk/>
            <pc:sldMk cId="341739902" sldId="278"/>
            <ac:spMk id="16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53821322-D3C1-415A-B189-0A7B2A83832F}" dt="2022-10-09T19:34:06.131" v="98" actId="14100"/>
        <pc:sldMkLst>
          <pc:docMk/>
          <pc:sldMk cId="1015956036" sldId="280"/>
        </pc:sldMkLst>
        <pc:spChg chg="mod">
          <ac:chgData name="Ms G Harrison" userId="S::gsloan@newfield.dudley.sch.uk::9bca3209-41b0-47b5-88a8-ee62e2df0057" providerId="AD" clId="Web-{53821322-D3C1-415A-B189-0A7B2A83832F}" dt="2022-10-09T19:34:02.490" v="96" actId="20577"/>
          <ac:spMkLst>
            <pc:docMk/>
            <pc:sldMk cId="1015956036" sldId="280"/>
            <ac:spMk id="16" creationId="{95C05C9B-6BF9-45F0-800E-339A775437CB}"/>
          </ac:spMkLst>
        </pc:spChg>
        <pc:picChg chg="mod">
          <ac:chgData name="Ms G Harrison" userId="S::gsloan@newfield.dudley.sch.uk::9bca3209-41b0-47b5-88a8-ee62e2df0057" providerId="AD" clId="Web-{53821322-D3C1-415A-B189-0A7B2A83832F}" dt="2022-10-09T19:34:06.131" v="98" actId="14100"/>
          <ac:picMkLst>
            <pc:docMk/>
            <pc:sldMk cId="1015956036" sldId="280"/>
            <ac:picMk id="2" creationId="{00000000-0000-0000-0000-000000000000}"/>
          </ac:picMkLst>
        </pc:picChg>
      </pc:sldChg>
      <pc:sldChg chg="modSp">
        <pc:chgData name="Ms G Harrison" userId="S::gsloan@newfield.dudley.sch.uk::9bca3209-41b0-47b5-88a8-ee62e2df0057" providerId="AD" clId="Web-{53821322-D3C1-415A-B189-0A7B2A83832F}" dt="2022-10-09T19:36:28.493" v="205" actId="20577"/>
        <pc:sldMkLst>
          <pc:docMk/>
          <pc:sldMk cId="2029260639" sldId="281"/>
        </pc:sldMkLst>
        <pc:spChg chg="mod">
          <ac:chgData name="Ms G Harrison" userId="S::gsloan@newfield.dudley.sch.uk::9bca3209-41b0-47b5-88a8-ee62e2df0057" providerId="AD" clId="Web-{53821322-D3C1-415A-B189-0A7B2A83832F}" dt="2022-10-09T19:36:28.493" v="205" actId="20577"/>
          <ac:spMkLst>
            <pc:docMk/>
            <pc:sldMk cId="2029260639" sldId="281"/>
            <ac:spMk id="16" creationId="{95C05C9B-6BF9-45F0-800E-339A775437CB}"/>
          </ac:spMkLst>
        </pc:spChg>
      </pc:sldChg>
      <pc:sldChg chg="modSp">
        <pc:chgData name="Ms G Harrison" userId="S::gsloan@newfield.dudley.sch.uk::9bca3209-41b0-47b5-88a8-ee62e2df0057" providerId="AD" clId="Web-{53821322-D3C1-415A-B189-0A7B2A83832F}" dt="2022-10-09T19:30:49.173" v="34" actId="20577"/>
        <pc:sldMkLst>
          <pc:docMk/>
          <pc:sldMk cId="825487371" sldId="282"/>
        </pc:sldMkLst>
        <pc:spChg chg="mod">
          <ac:chgData name="Ms G Harrison" userId="S::gsloan@newfield.dudley.sch.uk::9bca3209-41b0-47b5-88a8-ee62e2df0057" providerId="AD" clId="Web-{53821322-D3C1-415A-B189-0A7B2A83832F}" dt="2022-10-09T19:30:49.173" v="34" actId="20577"/>
          <ac:spMkLst>
            <pc:docMk/>
            <pc:sldMk cId="825487371" sldId="282"/>
            <ac:spMk id="16" creationId="{95C05C9B-6BF9-45F0-800E-339A775437C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Kinetic Letters" panose="02000000000000000000" pitchFamily="50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C7378-CFE0-4857-9CA1-A28756CE4E92}" type="datetimeFigureOut">
              <a:rPr lang="en-GB" smtClean="0">
                <a:latin typeface="Kinetic Letters" panose="02000000000000000000" pitchFamily="50" charset="0"/>
              </a:rPr>
              <a:t>16/09/2024</a:t>
            </a:fld>
            <a:endParaRPr lang="en-GB">
              <a:latin typeface="Kinetic Letters" panose="02000000000000000000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Kinetic Letters" panose="02000000000000000000" pitchFamily="50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5E770-1177-436E-9357-B6F20BF19A75}" type="slidenum">
              <a:rPr lang="en-GB" smtClean="0">
                <a:latin typeface="Kinetic Letters" panose="02000000000000000000" pitchFamily="50" charset="0"/>
              </a:rPr>
              <a:t>‹#›</a:t>
            </a:fld>
            <a:endParaRPr lang="en-GB">
              <a:latin typeface="Kinetic Letter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55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5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7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843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DE7C336-D13F-44A9-BABE-9F3594B584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77516" y="0"/>
            <a:ext cx="6014484" cy="6858000"/>
          </a:xfrm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ADB9C2-0144-4D29-ABB6-C8612CFC4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498" y="365125"/>
            <a:ext cx="5583315" cy="6384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F0496-9478-462E-AB74-54627BFD7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2498" y="1137684"/>
            <a:ext cx="5583315" cy="53551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 descr="A blue and red logo&#10;&#10;Description automatically generated">
            <a:extLst>
              <a:ext uri="{FF2B5EF4-FFF2-40B4-BE49-F238E27FC236}">
                <a16:creationId xmlns:a16="http://schemas.microsoft.com/office/drawing/2014/main" id="{56EB50EB-931A-E365-1858-662B3D43B6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19800"/>
            <a:ext cx="838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3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8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8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2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92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5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4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30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98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Kinetic Letters" panose="02000000000000000000" pitchFamily="50" charset="0"/>
              </a:defRPr>
            </a:lvl1pPr>
          </a:lstStyle>
          <a:p>
            <a:fld id="{E8B6E278-0A0A-4E7B-9FDA-EA5A9B10AF03}" type="datetimeFigureOut">
              <a:rPr lang="en-GB" smtClean="0"/>
              <a:pPr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Kinetic Letters" panose="02000000000000000000" pitchFamily="50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Kinetic Letters" panose="02000000000000000000" pitchFamily="50" charset="0"/>
              </a:defRPr>
            </a:lvl1pPr>
          </a:lstStyle>
          <a:p>
            <a:fld id="{938FA9C1-4ACF-4C52-9A17-1DBBED1B9E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Kinetic Letters" panose="020000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F14344-4177-6445-8490-ED4887A9D1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Kinetic Letters" panose="02000000000000000000" pitchFamily="50" charset="0"/>
            </a:endParaRPr>
          </a:p>
        </p:txBody>
      </p:sp>
      <p:pic>
        <p:nvPicPr>
          <p:cNvPr id="6" name="Picture 5" descr="A picture containing table&#10;&#10;Description automatically generated">
            <a:extLst>
              <a:ext uri="{FF2B5EF4-FFF2-40B4-BE49-F238E27FC236}">
                <a16:creationId xmlns:a16="http://schemas.microsoft.com/office/drawing/2014/main" id="{534A6516-F43A-BF4D-A82E-5F854D94B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028" y="2572058"/>
            <a:ext cx="5879945" cy="171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10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A9CECF-5652-4559-85DD-B6F689D2B377}"/>
              </a:ext>
            </a:extLst>
          </p:cNvPr>
          <p:cNvSpPr txBox="1"/>
          <p:nvPr/>
        </p:nvSpPr>
        <p:spPr>
          <a:xfrm>
            <a:off x="379814" y="295317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2000000000000000000" pitchFamily="50" charset="0"/>
              </a:rPr>
              <a:t>General logistics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FDF7A4-AB99-9222-ABC5-70C36209BD91}"/>
              </a:ext>
            </a:extLst>
          </p:cNvPr>
          <p:cNvSpPr txBox="1"/>
          <p:nvPr/>
        </p:nvSpPr>
        <p:spPr>
          <a:xfrm>
            <a:off x="379814" y="941648"/>
            <a:ext cx="11432372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E.g. PE days- Weds pm both indoor and outdoor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  <a:cs typeface="Calibri"/>
              </a:rPr>
              <a:t>Children have a box and a tray in their classrooms</a:t>
            </a:r>
            <a:endParaRPr lang="en-GB" sz="320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PE kit for outdoor, suitable jacket and trainers as it gets colder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  <a:cs typeface="Calibri"/>
              </a:rPr>
              <a:t>No earrings and hair up on PE days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Are there any questions?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289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F14344-4177-6445-8490-ED4887A9D1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Kinetic Letters" panose="02000000000000000000" pitchFamily="50" charset="0"/>
            </a:endParaRPr>
          </a:p>
        </p:txBody>
      </p:sp>
      <p:pic>
        <p:nvPicPr>
          <p:cNvPr id="6" name="Picture 5" descr="A picture containing table&#10;&#10;Description automatically generated">
            <a:extLst>
              <a:ext uri="{FF2B5EF4-FFF2-40B4-BE49-F238E27FC236}">
                <a16:creationId xmlns:a16="http://schemas.microsoft.com/office/drawing/2014/main" id="{534A6516-F43A-BF4D-A82E-5F854D94B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028" y="2572058"/>
            <a:ext cx="5879945" cy="17138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F908F6-2A84-7449-9E17-1902EFBE6074}"/>
              </a:ext>
            </a:extLst>
          </p:cNvPr>
          <p:cNvSpPr txBox="1"/>
          <p:nvPr/>
        </p:nvSpPr>
        <p:spPr>
          <a:xfrm>
            <a:off x="3927549" y="6001556"/>
            <a:ext cx="469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Kinetic Letters" panose="02000000000000000000" pitchFamily="50" charset="0"/>
              </a:rPr>
              <a:t>INNOVATE </a:t>
            </a:r>
            <a:r>
              <a:rPr lang="en-GB">
                <a:solidFill>
                  <a:schemeClr val="accent2"/>
                </a:solidFill>
                <a:latin typeface="Kinetic Letters" panose="02000000000000000000" pitchFamily="50" charset="0"/>
              </a:rPr>
              <a:t>|</a:t>
            </a:r>
            <a:r>
              <a:rPr lang="en-GB">
                <a:solidFill>
                  <a:schemeClr val="bg1"/>
                </a:solidFill>
                <a:latin typeface="Kinetic Letters" panose="02000000000000000000" pitchFamily="50" charset="0"/>
              </a:rPr>
              <a:t> </a:t>
            </a:r>
            <a:r>
              <a:rPr lang="en-GB" b="1">
                <a:solidFill>
                  <a:schemeClr val="bg1"/>
                </a:solidFill>
                <a:latin typeface="Kinetic Letters" panose="02000000000000000000" pitchFamily="50" charset="0"/>
              </a:rPr>
              <a:t>INSPIRE</a:t>
            </a:r>
            <a:r>
              <a:rPr lang="en-GB">
                <a:solidFill>
                  <a:schemeClr val="bg1"/>
                </a:solidFill>
                <a:latin typeface="Kinetic Letters" panose="02000000000000000000" pitchFamily="50" charset="0"/>
              </a:rPr>
              <a:t> </a:t>
            </a:r>
            <a:r>
              <a:rPr lang="en-GB">
                <a:solidFill>
                  <a:schemeClr val="accent2"/>
                </a:solidFill>
                <a:latin typeface="Kinetic Letters" panose="02000000000000000000" pitchFamily="50" charset="0"/>
              </a:rPr>
              <a:t>|</a:t>
            </a:r>
            <a:r>
              <a:rPr lang="en-GB">
                <a:solidFill>
                  <a:schemeClr val="bg1"/>
                </a:solidFill>
                <a:latin typeface="Kinetic Letters" panose="02000000000000000000" pitchFamily="50" charset="0"/>
              </a:rPr>
              <a:t> </a:t>
            </a:r>
            <a:r>
              <a:rPr lang="en-GB" b="1">
                <a:solidFill>
                  <a:schemeClr val="bg1"/>
                </a:solidFill>
                <a:latin typeface="Kinetic Letters" panose="02000000000000000000" pitchFamily="50" charset="0"/>
              </a:rPr>
              <a:t>COLLABORATE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6959DD-9D6B-5140-A340-14D52CBC69D9}"/>
              </a:ext>
            </a:extLst>
          </p:cNvPr>
          <p:cNvSpPr/>
          <p:nvPr/>
        </p:nvSpPr>
        <p:spPr>
          <a:xfrm>
            <a:off x="3997770" y="6001557"/>
            <a:ext cx="1187866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2000000000000000000" pitchFamily="50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F432E0-D574-FB49-B856-C6D057E02EC4}"/>
              </a:ext>
            </a:extLst>
          </p:cNvPr>
          <p:cNvSpPr/>
          <p:nvPr/>
        </p:nvSpPr>
        <p:spPr>
          <a:xfrm>
            <a:off x="5185636" y="6001556"/>
            <a:ext cx="191181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2000000000000000000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C14E7D-AC7B-C447-80F4-3D519F0A21DB}"/>
              </a:ext>
            </a:extLst>
          </p:cNvPr>
          <p:cNvSpPr/>
          <p:nvPr/>
        </p:nvSpPr>
        <p:spPr>
          <a:xfrm>
            <a:off x="5437314" y="6001556"/>
            <a:ext cx="836486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2000000000000000000" pitchFamily="50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0910E8-657E-2F4B-B1A1-3F2B93308529}"/>
              </a:ext>
            </a:extLst>
          </p:cNvPr>
          <p:cNvSpPr/>
          <p:nvPr/>
        </p:nvSpPr>
        <p:spPr>
          <a:xfrm>
            <a:off x="6334297" y="6001556"/>
            <a:ext cx="109426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2000000000000000000" pitchFamily="50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0A778F-EFB7-C449-9001-FFD1ACABECF8}"/>
              </a:ext>
            </a:extLst>
          </p:cNvPr>
          <p:cNvSpPr/>
          <p:nvPr/>
        </p:nvSpPr>
        <p:spPr>
          <a:xfrm>
            <a:off x="6513799" y="6001556"/>
            <a:ext cx="1585317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24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children looking at a book&#10;&#10;Description automatically generated">
            <a:extLst>
              <a:ext uri="{FF2B5EF4-FFF2-40B4-BE49-F238E27FC236}">
                <a16:creationId xmlns:a16="http://schemas.microsoft.com/office/drawing/2014/main" id="{D32730F2-E82A-8604-A723-87FEF3045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480D6AE3-D016-4F36-9CC6-3DF687A4F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699" y="2516307"/>
            <a:ext cx="5364399" cy="1702395"/>
          </a:xfrm>
        </p:spPr>
        <p:txBody>
          <a:bodyPr anchor="ctr">
            <a:normAutofit/>
          </a:bodyPr>
          <a:lstStyle/>
          <a:p>
            <a:pPr algn="l"/>
            <a:r>
              <a:rPr lang="en-GB" sz="4800">
                <a:solidFill>
                  <a:schemeClr val="tx1"/>
                </a:solidFill>
              </a:rPr>
              <a:t>Meet the teacher</a:t>
            </a:r>
            <a:br>
              <a:rPr lang="en-GB" sz="4800">
                <a:solidFill>
                  <a:schemeClr val="tx1"/>
                </a:solidFill>
              </a:rPr>
            </a:br>
            <a:r>
              <a:rPr lang="en-GB" sz="4800"/>
              <a:t>Year 2</a:t>
            </a:r>
            <a:endParaRPr lang="en-GB" sz="4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33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8C26452-BF6C-D7C8-75C7-5B3C280D50E5}"/>
              </a:ext>
            </a:extLst>
          </p:cNvPr>
          <p:cNvSpPr txBox="1"/>
          <p:nvPr/>
        </p:nvSpPr>
        <p:spPr>
          <a:xfrm>
            <a:off x="283031" y="242497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2000000000000000000" pitchFamily="50" charset="0"/>
              </a:rPr>
              <a:t>Who’s who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42785D-8EE6-0968-A573-5F2BAEC3F64E}"/>
              </a:ext>
            </a:extLst>
          </p:cNvPr>
          <p:cNvSpPr txBox="1"/>
          <p:nvPr/>
        </p:nvSpPr>
        <p:spPr>
          <a:xfrm>
            <a:off x="541793" y="1022448"/>
            <a:ext cx="11432372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Teachers – Ms Harrison and Miss Raffan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Teaching assistants- Mrs Sharkey and Miss Darby</a:t>
            </a:r>
            <a:endParaRPr lang="en-GB" sz="3200">
              <a:solidFill>
                <a:srgbClr val="0070C0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Classroom logistics:</a:t>
            </a:r>
            <a:b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</a:br>
            <a:endParaRPr lang="en-GB" sz="320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Enter: 8.45-8.55 (if you are running late, please bring the children through the office to be marked on the register)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Break: 10.20-10.35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Lunch:12.00-1.00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Hometime:3.15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86950B-2BC7-3360-DA21-FA31986B56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94"/>
          <a:stretch/>
        </p:blipFill>
        <p:spPr>
          <a:xfrm>
            <a:off x="9959607" y="-154608"/>
            <a:ext cx="2014558" cy="144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99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AA797D-B244-A0D0-BF08-75F43A4BC223}"/>
              </a:ext>
            </a:extLst>
          </p:cNvPr>
          <p:cNvSpPr txBox="1"/>
          <p:nvPr/>
        </p:nvSpPr>
        <p:spPr>
          <a:xfrm>
            <a:off x="234716" y="171145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2000000000000000000" pitchFamily="50" charset="0"/>
              </a:rPr>
              <a:t>Behaviour, expectations and responsibilities of children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313E6-DA2D-96EF-6BC0-5F92C534365D}"/>
              </a:ext>
            </a:extLst>
          </p:cNvPr>
          <p:cNvSpPr txBox="1"/>
          <p:nvPr/>
        </p:nvSpPr>
        <p:spPr>
          <a:xfrm>
            <a:off x="234716" y="988582"/>
            <a:ext cx="11432372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Follow phase behaviour, in class, corridors, the lunch-hall and outside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Always try hard with handwriting in school and for homework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Ask for help when needed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Complete home learning weekly to the best of abilities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Uniform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Read Daily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Try our hardest!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5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FF4AFC-7017-6201-7167-DD776E12C3A0}"/>
              </a:ext>
            </a:extLst>
          </p:cNvPr>
          <p:cNvSpPr txBox="1"/>
          <p:nvPr/>
        </p:nvSpPr>
        <p:spPr>
          <a:xfrm>
            <a:off x="137560" y="248599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2000000000000000000" pitchFamily="50" charset="0"/>
              </a:rPr>
              <a:t>Curriculum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4485E8-4F71-1365-64C9-AA621BA3DDBD}"/>
              </a:ext>
            </a:extLst>
          </p:cNvPr>
          <p:cNvSpPr txBox="1"/>
          <p:nvPr/>
        </p:nvSpPr>
        <p:spPr>
          <a:xfrm>
            <a:off x="137560" y="894930"/>
            <a:ext cx="11432372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Maths – White Rose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English topics / books / writing opportunities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Phonics / Spelling – with Year 1 for phonics retake, Rising Stars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Reading – Guided Reading / DEAR / VIPERS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Science – general overview materials, plants, living things and their habitats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Foundation subjects – further info on website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Knowledge organisers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Use of Seesaw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E58509-2C19-FD39-0989-0BCB3C8250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24"/>
          <a:stretch/>
        </p:blipFill>
        <p:spPr>
          <a:xfrm>
            <a:off x="9611821" y="-170770"/>
            <a:ext cx="2783379" cy="213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50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71B370-67CC-9017-823F-8BCDA0C6B166}"/>
              </a:ext>
            </a:extLst>
          </p:cNvPr>
          <p:cNvSpPr txBox="1"/>
          <p:nvPr/>
        </p:nvSpPr>
        <p:spPr>
          <a:xfrm>
            <a:off x="181288" y="166730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2000000000000000000" pitchFamily="50" charset="0"/>
              </a:rPr>
              <a:t>Trips/ experiences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41D7C3-DD3D-F435-CBEA-A646025664ED}"/>
              </a:ext>
            </a:extLst>
          </p:cNvPr>
          <p:cNvSpPr txBox="1"/>
          <p:nvPr/>
        </p:nvSpPr>
        <p:spPr>
          <a:xfrm>
            <a:off x="224420" y="726797"/>
            <a:ext cx="11432372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u="sng">
                <a:solidFill>
                  <a:srgbClr val="005699"/>
                </a:solidFill>
                <a:latin typeface="Kinetic Letters" panose="02000000000000000000" pitchFamily="50" charset="0"/>
                <a:cs typeface="Calibri"/>
              </a:rPr>
              <a:t>Trips: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  <a:cs typeface="Calibri"/>
              </a:rPr>
              <a:t>Post letter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  <a:cs typeface="Calibri"/>
              </a:rPr>
              <a:t>Sycamore </a:t>
            </a:r>
          </a:p>
          <a:p>
            <a:endParaRPr lang="en-GB" sz="3200">
              <a:solidFill>
                <a:srgbClr val="005699"/>
              </a:solidFill>
              <a:latin typeface="Kinetic Letters" panose="02000000000000000000" pitchFamily="50" charset="0"/>
              <a:cs typeface="Calibri"/>
            </a:endParaRPr>
          </a:p>
          <a:p>
            <a:r>
              <a:rPr lang="en-GB" sz="3200" u="sng">
                <a:solidFill>
                  <a:srgbClr val="005699"/>
                </a:solidFill>
                <a:latin typeface="Kinetic Letters" panose="02000000000000000000" pitchFamily="50" charset="0"/>
              </a:rPr>
              <a:t>Experiences</a:t>
            </a:r>
            <a:endParaRPr lang="en-GB" sz="3200" u="sng">
              <a:solidFill>
                <a:srgbClr val="005699"/>
              </a:solidFill>
              <a:latin typeface="Kinetic Letters" panose="02000000000000000000" pitchFamily="50" charset="0"/>
              <a:cs typeface="Calibri"/>
            </a:endParaRPr>
          </a:p>
          <a:p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Samuel Pepys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  <a:cs typeface="Calibri"/>
              </a:rPr>
              <a:t>Mary McArthur visit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  <a:cs typeface="Calibri"/>
              </a:rPr>
              <a:t>Enterprise day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BE53C-0027-5BBC-3A51-C8591AC393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47"/>
          <a:stretch/>
        </p:blipFill>
        <p:spPr>
          <a:xfrm>
            <a:off x="9972635" y="166730"/>
            <a:ext cx="2038077" cy="167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87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2D37F1-A12E-7E8D-5EF7-87B9FE1728D5}"/>
              </a:ext>
            </a:extLst>
          </p:cNvPr>
          <p:cNvSpPr txBox="1"/>
          <p:nvPr/>
        </p:nvSpPr>
        <p:spPr>
          <a:xfrm>
            <a:off x="278877" y="195305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2000000000000000000" pitchFamily="50" charset="0"/>
              </a:rPr>
              <a:t>Home Learning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C3E06-88CD-0441-050D-2A50F74AEAB3}"/>
              </a:ext>
            </a:extLst>
          </p:cNvPr>
          <p:cNvSpPr txBox="1"/>
          <p:nvPr/>
        </p:nvSpPr>
        <p:spPr>
          <a:xfrm>
            <a:off x="278877" y="841636"/>
            <a:ext cx="11169927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2000000000000000000" pitchFamily="50" charset="0"/>
              </a:rPr>
              <a:t>Spellings and homework sent home weekly on a Friday, alternating Maths and English; this will sometimes be replaced by a Big Think. Homework will be marked the following Friday with the children in-line with Home Learning policy. Occasionally days might need changing, but we will let you know in advance.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2000000000000000000" pitchFamily="50" charset="0"/>
              </a:rPr>
              <a:t>Maths / English proforma – same across school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2000000000000000000" pitchFamily="50" charset="0"/>
              </a:rPr>
              <a:t>Reading daily is essential and such a huge part of learning.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2000000000000000000" pitchFamily="50" charset="0"/>
              </a:rPr>
              <a:t>Reading records – comments are crucial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2000000000000000000" pitchFamily="50" charset="0"/>
              </a:rPr>
              <a:t>Spellings – Use of Dictation in Years 2 to 6 to check. We increase this throughout </a:t>
            </a:r>
            <a:r>
              <a:rPr lang="en-GB" sz="2800" err="1">
                <a:solidFill>
                  <a:srgbClr val="005699"/>
                </a:solidFill>
                <a:latin typeface="Kinetic Letters" panose="02000000000000000000" pitchFamily="50" charset="0"/>
              </a:rPr>
              <a:t>Yr</a:t>
            </a:r>
            <a:r>
              <a:rPr lang="en-GB" sz="2800">
                <a:solidFill>
                  <a:srgbClr val="005699"/>
                </a:solidFill>
                <a:latin typeface="Kinetic Letters" panose="02000000000000000000" pitchFamily="50" charset="0"/>
              </a:rPr>
              <a:t> 2 so the children are ready for Year 3</a:t>
            </a:r>
          </a:p>
        </p:txBody>
      </p:sp>
    </p:spTree>
    <p:extLst>
      <p:ext uri="{BB962C8B-B14F-4D97-AF65-F5344CB8AC3E}">
        <p14:creationId xmlns:p14="http://schemas.microsoft.com/office/powerpoint/2010/main" val="2027882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0B610EB-5A4F-85A7-8F70-B7B963EA5CC4}"/>
              </a:ext>
            </a:extLst>
          </p:cNvPr>
          <p:cNvSpPr txBox="1"/>
          <p:nvPr/>
        </p:nvSpPr>
        <p:spPr>
          <a:xfrm>
            <a:off x="175537" y="20959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2000000000000000000" pitchFamily="50" charset="0"/>
              </a:rPr>
              <a:t>Assessments</a:t>
            </a:r>
            <a:endParaRPr lang="en-GB" sz="3600" b="1" u="sng">
              <a:solidFill>
                <a:srgbClr val="FF0000"/>
              </a:solidFill>
              <a:latin typeface="Kinetic Letters" panose="02000000000000000000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2F80A8-07E3-ECD1-CEA5-14FDEF97D380}"/>
              </a:ext>
            </a:extLst>
          </p:cNvPr>
          <p:cNvSpPr txBox="1"/>
          <p:nvPr/>
        </p:nvSpPr>
        <p:spPr>
          <a:xfrm>
            <a:off x="592480" y="855923"/>
            <a:ext cx="11432372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For children who did not pass the phonics screening there is a resit in Year 2 at the end of the year (June)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Assessments are used to track progress and identify focus areas.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SATS- non statutory but will still undertake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Reading and spelling checks will also be carried out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456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073452-DE14-9E0C-84CA-2DB0A9CCE707}"/>
              </a:ext>
            </a:extLst>
          </p:cNvPr>
          <p:cNvSpPr txBox="1"/>
          <p:nvPr/>
        </p:nvSpPr>
        <p:spPr>
          <a:xfrm>
            <a:off x="379814" y="252455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2000000000000000000" pitchFamily="50" charset="0"/>
              </a:rPr>
              <a:t>Handwriting</a:t>
            </a:r>
            <a:endParaRPr lang="en-GB" sz="3600" b="1" u="sng">
              <a:solidFill>
                <a:srgbClr val="FF0000"/>
              </a:solidFill>
              <a:latin typeface="Kinetic Letters" panose="020000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C9791-D156-6BF5-C366-09F206A93402}"/>
              </a:ext>
            </a:extLst>
          </p:cNvPr>
          <p:cNvSpPr txBox="1"/>
          <p:nvPr/>
        </p:nvSpPr>
        <p:spPr>
          <a:xfrm>
            <a:off x="379814" y="898786"/>
            <a:ext cx="11432372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Push on handwriting using Kinetic Letters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Specific focus on posture and pencil/pen hold if you could also encourage at home then these will become habitual much quicker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2000000000000000000" pitchFamily="50" charset="0"/>
              </a:rPr>
              <a:t>Greater emphasis from staff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  <p:pic>
        <p:nvPicPr>
          <p:cNvPr id="4" name="Picture 2" descr="Long Buckby Infant School - Literacy">
            <a:extLst>
              <a:ext uri="{FF2B5EF4-FFF2-40B4-BE49-F238E27FC236}">
                <a16:creationId xmlns:a16="http://schemas.microsoft.com/office/drawing/2014/main" id="{04AFBE9E-25A6-549F-D03B-EF74FAF06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14" y="3945774"/>
            <a:ext cx="254317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90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AEF2FA2-06C8-40BF-AA6A-E05596569B3E}" vid="{FB37C3BE-060C-47E0-B58B-61DC6FDA25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684eec5-d861-4ea7-bf32-486cabd6073d">
      <UserInfo>
        <DisplayName>Mr T Roddison</DisplayName>
        <AccountId>15</AccountId>
        <AccountType/>
      </UserInfo>
    </SharedWithUsers>
    <lcf76f155ced4ddcb4097134ff3c332f xmlns="6c6e3a63-a164-493a-bf5a-71f135a4e211">
      <Terms xmlns="http://schemas.microsoft.com/office/infopath/2007/PartnerControls"/>
    </lcf76f155ced4ddcb4097134ff3c332f>
    <TaxCatchAll xmlns="0684eec5-d861-4ea7-bf32-486cabd6073d" xsi:nil="true"/>
    <TIme xmlns="6c6e3a63-a164-493a-bf5a-71f135a4e2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544B63AAB62443A8D1A32C45810A71" ma:contentTypeVersion="20" ma:contentTypeDescription="Create a new document." ma:contentTypeScope="" ma:versionID="00ad1a32aa7e9ebd5b131c7ed07c3c7c">
  <xsd:schema xmlns:xsd="http://www.w3.org/2001/XMLSchema" xmlns:xs="http://www.w3.org/2001/XMLSchema" xmlns:p="http://schemas.microsoft.com/office/2006/metadata/properties" xmlns:ns2="0684eec5-d861-4ea7-bf32-486cabd6073d" xmlns:ns3="6c6e3a63-a164-493a-bf5a-71f135a4e211" targetNamespace="http://schemas.microsoft.com/office/2006/metadata/properties" ma:root="true" ma:fieldsID="4e93f61b3c20416deccee1e2d382deca" ns2:_="" ns3:_="">
    <xsd:import namespace="0684eec5-d861-4ea7-bf32-486cabd6073d"/>
    <xsd:import namespace="6c6e3a63-a164-493a-bf5a-71f135a4e21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4eec5-d861-4ea7-bf32-486cabd607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656ce0b-dd93-43b0-993e-cad294f93a19}" ma:internalName="TaxCatchAll" ma:showField="CatchAllData" ma:web="0684eec5-d861-4ea7-bf32-486cabd607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e3a63-a164-493a-bf5a-71f135a4e2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70389db-6f96-4f72-9ead-cfdd1ddda6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Ime" ma:index="23" nillable="true" ma:displayName="TIme" ma:format="DateOnly" ma:internalName="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D7D06B-25BC-4F17-8F85-AA113475B927}">
  <ds:schemaRefs>
    <ds:schemaRef ds:uri="0684eec5-d861-4ea7-bf32-486cabd6073d"/>
    <ds:schemaRef ds:uri="6c6e3a63-a164-493a-bf5a-71f135a4e21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400C9A-FEAD-4576-AB2A-A692A7F439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CEEE92-4F49-4B58-AED5-C223B98CFB8C}">
  <ds:schemaRefs>
    <ds:schemaRef ds:uri="0684eec5-d861-4ea7-bf32-486cabd6073d"/>
    <ds:schemaRef ds:uri="6c6e3a63-a164-493a-bf5a-71f135a4e21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Newfield powerpoint template Jan 2020</Template>
  <TotalTime>0</TotalTime>
  <Words>437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Kinetic Letters</vt:lpstr>
      <vt:lpstr>Office Theme</vt:lpstr>
      <vt:lpstr>PowerPoint Presentation</vt:lpstr>
      <vt:lpstr>Meet the teacher Year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S. Payne</dc:creator>
  <cp:lastModifiedBy>Ms G Harrison (NPPA)</cp:lastModifiedBy>
  <cp:revision>1</cp:revision>
  <cp:lastPrinted>2022-07-14T16:19:00Z</cp:lastPrinted>
  <dcterms:created xsi:type="dcterms:W3CDTF">2020-07-20T10:05:10Z</dcterms:created>
  <dcterms:modified xsi:type="dcterms:W3CDTF">2024-09-16T14:13:15Z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0x010100A0544B63AAB62443A8D1A32C45810A71</vt:lpwstr>
  </property>
  <property fmtid="{D5CDD505-2E9C-101B-9397-08002B2CF9AE}" pid="3" name="xd_ProgID">
    <vt:lpwstr/>
  </property>
  <property fmtid="{D5CDD505-2E9C-101B-9397-08002B2CF9AE}" pid="4" name="MediaServiceImageTags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Order">
    <vt:r8>13282200</vt:r8>
  </property>
</Properties>
</file>