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73" r:id="rId5"/>
    <p:sldId id="274" r:id="rId6"/>
    <p:sldId id="276" r:id="rId7"/>
    <p:sldId id="282" r:id="rId8"/>
    <p:sldId id="277" r:id="rId9"/>
    <p:sldId id="278" r:id="rId10"/>
    <p:sldId id="279" r:id="rId11"/>
    <p:sldId id="280" r:id="rId12"/>
    <p:sldId id="283" r:id="rId13"/>
    <p:sldId id="281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 T Roddison" initials="MTR" lastIdx="1" clrIdx="0">
    <p:extLst>
      <p:ext uri="{19B8F6BF-5375-455C-9EA6-DF929625EA0E}">
        <p15:presenceInfo xmlns:p15="http://schemas.microsoft.com/office/powerpoint/2012/main" userId="Mr T Rodd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99"/>
    <a:srgbClr val="0D029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B4E49-A580-43A8-9D68-0D938ADB1D92}" v="47" dt="2024-09-16T14:30:18.8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J Parchment (NPPA)" userId="b7210530-8a3d-441d-8662-882ee8f560ea" providerId="ADAL" clId="{444B4E49-A580-43A8-9D68-0D938ADB1D92}"/>
    <pc:docChg chg="modSld">
      <pc:chgData name="Miss J Parchment (NPPA)" userId="b7210530-8a3d-441d-8662-882ee8f560ea" providerId="ADAL" clId="{444B4E49-A580-43A8-9D68-0D938ADB1D92}" dt="2024-09-16T14:57:47.145" v="78" actId="20577"/>
      <pc:docMkLst>
        <pc:docMk/>
      </pc:docMkLst>
      <pc:sldChg chg="addSp delSp modSp mod">
        <pc:chgData name="Miss J Parchment (NPPA)" userId="b7210530-8a3d-441d-8662-882ee8f560ea" providerId="ADAL" clId="{444B4E49-A580-43A8-9D68-0D938ADB1D92}" dt="2024-09-16T14:28:46.018" v="8" actId="1076"/>
        <pc:sldMkLst>
          <pc:docMk/>
          <pc:sldMk cId="2978130468" sldId="273"/>
        </pc:sldMkLst>
        <pc:spChg chg="del">
          <ac:chgData name="Miss J Parchment (NPPA)" userId="b7210530-8a3d-441d-8662-882ee8f560ea" providerId="ADAL" clId="{444B4E49-A580-43A8-9D68-0D938ADB1D92}" dt="2024-09-16T14:28:31.802" v="0" actId="478"/>
          <ac:spMkLst>
            <pc:docMk/>
            <pc:sldMk cId="2978130468" sldId="273"/>
            <ac:spMk id="10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8:46.018" v="8" actId="1076"/>
          <ac:spMkLst>
            <pc:docMk/>
            <pc:sldMk cId="2978130468" sldId="273"/>
            <ac:spMk id="17" creationId="{95C05C9B-6BF9-45F0-800E-339A775437CB}"/>
          </ac:spMkLst>
        </pc:spChg>
        <pc:grpChg chg="del">
          <ac:chgData name="Miss J Parchment (NPPA)" userId="b7210530-8a3d-441d-8662-882ee8f560ea" providerId="ADAL" clId="{444B4E49-A580-43A8-9D68-0D938ADB1D92}" dt="2024-09-16T14:28:38.966" v="3" actId="478"/>
          <ac:grpSpMkLst>
            <pc:docMk/>
            <pc:sldMk cId="2978130468" sldId="273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8:44.872" v="7" actId="1076"/>
          <ac:picMkLst>
            <pc:docMk/>
            <pc:sldMk cId="2978130468" sldId="273"/>
            <ac:picMk id="2" creationId="{0A77CB2C-327C-69DB-C769-2210134519F7}"/>
          </ac:picMkLst>
        </pc:picChg>
        <pc:picChg chg="del mod">
          <ac:chgData name="Miss J Parchment (NPPA)" userId="b7210530-8a3d-441d-8662-882ee8f560ea" providerId="ADAL" clId="{444B4E49-A580-43A8-9D68-0D938ADB1D92}" dt="2024-09-16T14:28:33.201" v="2" actId="478"/>
          <ac:picMkLst>
            <pc:docMk/>
            <pc:sldMk cId="2978130468" sldId="273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28:58.689" v="15" actId="1076"/>
        <pc:sldMkLst>
          <pc:docMk/>
          <pc:sldMk cId="756454577" sldId="274"/>
        </pc:sldMkLst>
        <pc:spChg chg="mod">
          <ac:chgData name="Miss J Parchment (NPPA)" userId="b7210530-8a3d-441d-8662-882ee8f560ea" providerId="ADAL" clId="{444B4E49-A580-43A8-9D68-0D938ADB1D92}" dt="2024-09-16T14:28:51.718" v="11" actId="6549"/>
          <ac:spMkLst>
            <pc:docMk/>
            <pc:sldMk cId="756454577" sldId="274"/>
            <ac:spMk id="8" creationId="{00000000-0000-0000-0000-000000000000}"/>
          </ac:spMkLst>
        </pc:spChg>
        <pc:spChg chg="del mod">
          <ac:chgData name="Miss J Parchment (NPPA)" userId="b7210530-8a3d-441d-8662-882ee8f560ea" providerId="ADAL" clId="{444B4E49-A580-43A8-9D68-0D938ADB1D92}" dt="2024-09-16T14:28:50.979" v="10" actId="478"/>
          <ac:spMkLst>
            <pc:docMk/>
            <pc:sldMk cId="756454577" sldId="274"/>
            <ac:spMk id="10" creationId="{00000000-0000-0000-0000-000000000000}"/>
          </ac:spMkLst>
        </pc:spChg>
        <pc:grpChg chg="del">
          <ac:chgData name="Miss J Parchment (NPPA)" userId="b7210530-8a3d-441d-8662-882ee8f560ea" providerId="ADAL" clId="{444B4E49-A580-43A8-9D68-0D938ADB1D92}" dt="2024-09-16T14:28:53.696" v="12" actId="478"/>
          <ac:grpSpMkLst>
            <pc:docMk/>
            <pc:sldMk cId="756454577" sldId="274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8:58.689" v="15" actId="1076"/>
          <ac:picMkLst>
            <pc:docMk/>
            <pc:sldMk cId="756454577" sldId="274"/>
            <ac:picMk id="3" creationId="{580B3D0B-A869-07B7-99FE-1C0691E93ECD}"/>
          </ac:picMkLst>
        </pc:picChg>
        <pc:picChg chg="del">
          <ac:chgData name="Miss J Parchment (NPPA)" userId="b7210530-8a3d-441d-8662-882ee8f560ea" providerId="ADAL" clId="{444B4E49-A580-43A8-9D68-0D938ADB1D92}" dt="2024-09-16T14:28:55.673" v="13" actId="478"/>
          <ac:picMkLst>
            <pc:docMk/>
            <pc:sldMk cId="756454577" sldId="274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29:07.342" v="21" actId="1076"/>
        <pc:sldMkLst>
          <pc:docMk/>
          <pc:sldMk cId="3406277097" sldId="276"/>
        </pc:sldMkLst>
        <pc:spChg chg="mod">
          <ac:chgData name="Miss J Parchment (NPPA)" userId="b7210530-8a3d-441d-8662-882ee8f560ea" providerId="ADAL" clId="{444B4E49-A580-43A8-9D68-0D938ADB1D92}" dt="2024-09-16T14:29:01.250" v="16" actId="478"/>
          <ac:spMkLst>
            <pc:docMk/>
            <pc:sldMk cId="3406277097" sldId="276"/>
            <ac:spMk id="4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01.250" v="16" actId="478"/>
          <ac:spMkLst>
            <pc:docMk/>
            <pc:sldMk cId="3406277097" sldId="276"/>
            <ac:spMk id="5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01.250" v="16" actId="478"/>
          <ac:spMkLst>
            <pc:docMk/>
            <pc:sldMk cId="3406277097" sldId="276"/>
            <ac:spMk id="6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01.250" v="16" actId="478"/>
          <ac:spMkLst>
            <pc:docMk/>
            <pc:sldMk cId="3406277097" sldId="276"/>
            <ac:spMk id="7" creationId="{00000000-0000-0000-0000-000000000000}"/>
          </ac:spMkLst>
        </pc:spChg>
        <pc:spChg chg="del">
          <ac:chgData name="Miss J Parchment (NPPA)" userId="b7210530-8a3d-441d-8662-882ee8f560ea" providerId="ADAL" clId="{444B4E49-A580-43A8-9D68-0D938ADB1D92}" dt="2024-09-16T14:29:01.250" v="16" actId="478"/>
          <ac:spMkLst>
            <pc:docMk/>
            <pc:sldMk cId="3406277097" sldId="276"/>
            <ac:spMk id="8" creationId="{00000000-0000-0000-0000-000000000000}"/>
          </ac:spMkLst>
        </pc:spChg>
        <pc:spChg chg="del">
          <ac:chgData name="Miss J Parchment (NPPA)" userId="b7210530-8a3d-441d-8662-882ee8f560ea" providerId="ADAL" clId="{444B4E49-A580-43A8-9D68-0D938ADB1D92}" dt="2024-09-16T14:29:02.836" v="17" actId="478"/>
          <ac:spMkLst>
            <pc:docMk/>
            <pc:sldMk cId="3406277097" sldId="276"/>
            <ac:spMk id="10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01.250" v="16" actId="478"/>
          <ac:spMkLst>
            <pc:docMk/>
            <pc:sldMk cId="3406277097" sldId="276"/>
            <ac:spMk id="12" creationId="{00000000-0000-0000-0000-000000000000}"/>
          </ac:spMkLst>
        </pc:spChg>
        <pc:grpChg chg="del mod">
          <ac:chgData name="Miss J Parchment (NPPA)" userId="b7210530-8a3d-441d-8662-882ee8f560ea" providerId="ADAL" clId="{444B4E49-A580-43A8-9D68-0D938ADB1D92}" dt="2024-09-16T14:29:03.668" v="18" actId="478"/>
          <ac:grpSpMkLst>
            <pc:docMk/>
            <pc:sldMk cId="3406277097" sldId="276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9:07.342" v="21" actId="1076"/>
          <ac:picMkLst>
            <pc:docMk/>
            <pc:sldMk cId="3406277097" sldId="276"/>
            <ac:picMk id="3" creationId="{10BB58FF-1FAF-3389-1B8C-E1AF1D564A8E}"/>
          </ac:picMkLst>
        </pc:picChg>
        <pc:picChg chg="del">
          <ac:chgData name="Miss J Parchment (NPPA)" userId="b7210530-8a3d-441d-8662-882ee8f560ea" providerId="ADAL" clId="{444B4E49-A580-43A8-9D68-0D938ADB1D92}" dt="2024-09-16T14:29:04.373" v="19" actId="478"/>
          <ac:picMkLst>
            <pc:docMk/>
            <pc:sldMk cId="3406277097" sldId="276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29:25.651" v="34" actId="1076"/>
        <pc:sldMkLst>
          <pc:docMk/>
          <pc:sldMk cId="3200945619" sldId="277"/>
        </pc:sldMkLst>
        <pc:spChg chg="del">
          <ac:chgData name="Miss J Parchment (NPPA)" userId="b7210530-8a3d-441d-8662-882ee8f560ea" providerId="ADAL" clId="{444B4E49-A580-43A8-9D68-0D938ADB1D92}" dt="2024-09-16T14:29:20.879" v="30" actId="478"/>
          <ac:spMkLst>
            <pc:docMk/>
            <pc:sldMk cId="3200945619" sldId="277"/>
            <ac:spMk id="10" creationId="{00000000-0000-0000-0000-000000000000}"/>
          </ac:spMkLst>
        </pc:spChg>
        <pc:grpChg chg="del">
          <ac:chgData name="Miss J Parchment (NPPA)" userId="b7210530-8a3d-441d-8662-882ee8f560ea" providerId="ADAL" clId="{444B4E49-A580-43A8-9D68-0D938ADB1D92}" dt="2024-09-16T14:29:19.215" v="29" actId="478"/>
          <ac:grpSpMkLst>
            <pc:docMk/>
            <pc:sldMk cId="3200945619" sldId="277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9:25.651" v="34" actId="1076"/>
          <ac:picMkLst>
            <pc:docMk/>
            <pc:sldMk cId="3200945619" sldId="277"/>
            <ac:picMk id="2" creationId="{D8E28BA6-859C-D718-6139-DC6F2B7A5911}"/>
          </ac:picMkLst>
        </pc:picChg>
        <pc:picChg chg="del mod">
          <ac:chgData name="Miss J Parchment (NPPA)" userId="b7210530-8a3d-441d-8662-882ee8f560ea" providerId="ADAL" clId="{444B4E49-A580-43A8-9D68-0D938ADB1D92}" dt="2024-09-16T14:29:21.851" v="32" actId="478"/>
          <ac:picMkLst>
            <pc:docMk/>
            <pc:sldMk cId="3200945619" sldId="277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29:35.252" v="39" actId="1076"/>
        <pc:sldMkLst>
          <pc:docMk/>
          <pc:sldMk cId="341739902" sldId="278"/>
        </pc:sldMkLst>
        <pc:spChg chg="del">
          <ac:chgData name="Miss J Parchment (NPPA)" userId="b7210530-8a3d-441d-8662-882ee8f560ea" providerId="ADAL" clId="{444B4E49-A580-43A8-9D68-0D938ADB1D92}" dt="2024-09-16T14:29:30.530" v="36" actId="478"/>
          <ac:spMkLst>
            <pc:docMk/>
            <pc:sldMk cId="341739902" sldId="278"/>
            <ac:spMk id="10" creationId="{00000000-0000-0000-0000-000000000000}"/>
          </ac:spMkLst>
        </pc:spChg>
        <pc:grpChg chg="del">
          <ac:chgData name="Miss J Parchment (NPPA)" userId="b7210530-8a3d-441d-8662-882ee8f560ea" providerId="ADAL" clId="{444B4E49-A580-43A8-9D68-0D938ADB1D92}" dt="2024-09-16T14:29:29.147" v="35" actId="478"/>
          <ac:grpSpMkLst>
            <pc:docMk/>
            <pc:sldMk cId="341739902" sldId="278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9:35.252" v="39" actId="1076"/>
          <ac:picMkLst>
            <pc:docMk/>
            <pc:sldMk cId="341739902" sldId="278"/>
            <ac:picMk id="3" creationId="{9A6035F7-277B-40B0-34C0-ED77352411B8}"/>
          </ac:picMkLst>
        </pc:picChg>
        <pc:picChg chg="del">
          <ac:chgData name="Miss J Parchment (NPPA)" userId="b7210530-8a3d-441d-8662-882ee8f560ea" providerId="ADAL" clId="{444B4E49-A580-43A8-9D68-0D938ADB1D92}" dt="2024-09-16T14:29:31.364" v="37" actId="478"/>
          <ac:picMkLst>
            <pc:docMk/>
            <pc:sldMk cId="341739902" sldId="278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57:47.145" v="78" actId="20577"/>
        <pc:sldMkLst>
          <pc:docMk/>
          <pc:sldMk cId="2401835077" sldId="279"/>
        </pc:sldMkLst>
        <pc:spChg chg="del mod">
          <ac:chgData name="Miss J Parchment (NPPA)" userId="b7210530-8a3d-441d-8662-882ee8f560ea" providerId="ADAL" clId="{444B4E49-A580-43A8-9D68-0D938ADB1D92}" dt="2024-09-16T14:29:40.740" v="43" actId="478"/>
          <ac:spMkLst>
            <pc:docMk/>
            <pc:sldMk cId="2401835077" sldId="279"/>
            <ac:spMk id="10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57:47.145" v="78" actId="20577"/>
          <ac:spMkLst>
            <pc:docMk/>
            <pc:sldMk cId="2401835077" sldId="279"/>
            <ac:spMk id="16" creationId="{95C05C9B-6BF9-45F0-800E-339A775437CB}"/>
          </ac:spMkLst>
        </pc:spChg>
        <pc:grpChg chg="del">
          <ac:chgData name="Miss J Parchment (NPPA)" userId="b7210530-8a3d-441d-8662-882ee8f560ea" providerId="ADAL" clId="{444B4E49-A580-43A8-9D68-0D938ADB1D92}" dt="2024-09-16T14:29:39.389" v="40" actId="478"/>
          <ac:grpSpMkLst>
            <pc:docMk/>
            <pc:sldMk cId="2401835077" sldId="279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9:45.293" v="46" actId="1076"/>
          <ac:picMkLst>
            <pc:docMk/>
            <pc:sldMk cId="2401835077" sldId="279"/>
            <ac:picMk id="3" creationId="{01C8029D-F273-2F91-1517-826A7E173E9D}"/>
          </ac:picMkLst>
        </pc:picChg>
        <pc:picChg chg="del">
          <ac:chgData name="Miss J Parchment (NPPA)" userId="b7210530-8a3d-441d-8662-882ee8f560ea" providerId="ADAL" clId="{444B4E49-A580-43A8-9D68-0D938ADB1D92}" dt="2024-09-16T14:29:41.469" v="44" actId="478"/>
          <ac:picMkLst>
            <pc:docMk/>
            <pc:sldMk cId="2401835077" sldId="279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29:58.314" v="52" actId="1076"/>
        <pc:sldMkLst>
          <pc:docMk/>
          <pc:sldMk cId="1015956036" sldId="280"/>
        </pc:sldMkLst>
        <pc:spChg chg="mod">
          <ac:chgData name="Miss J Parchment (NPPA)" userId="b7210530-8a3d-441d-8662-882ee8f560ea" providerId="ADAL" clId="{444B4E49-A580-43A8-9D68-0D938ADB1D92}" dt="2024-09-16T14:29:51.779" v="48" actId="478"/>
          <ac:spMkLst>
            <pc:docMk/>
            <pc:sldMk cId="1015956036" sldId="280"/>
            <ac:spMk id="4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51.779" v="48" actId="478"/>
          <ac:spMkLst>
            <pc:docMk/>
            <pc:sldMk cId="1015956036" sldId="280"/>
            <ac:spMk id="5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51.779" v="48" actId="478"/>
          <ac:spMkLst>
            <pc:docMk/>
            <pc:sldMk cId="1015956036" sldId="280"/>
            <ac:spMk id="6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51.779" v="48" actId="478"/>
          <ac:spMkLst>
            <pc:docMk/>
            <pc:sldMk cId="1015956036" sldId="280"/>
            <ac:spMk id="7" creationId="{00000000-0000-0000-0000-000000000000}"/>
          </ac:spMkLst>
        </pc:spChg>
        <pc:spChg chg="del">
          <ac:chgData name="Miss J Parchment (NPPA)" userId="b7210530-8a3d-441d-8662-882ee8f560ea" providerId="ADAL" clId="{444B4E49-A580-43A8-9D68-0D938ADB1D92}" dt="2024-09-16T14:29:51.779" v="48" actId="478"/>
          <ac:spMkLst>
            <pc:docMk/>
            <pc:sldMk cId="1015956036" sldId="280"/>
            <ac:spMk id="8" creationId="{00000000-0000-0000-0000-000000000000}"/>
          </ac:spMkLst>
        </pc:spChg>
        <pc:spChg chg="del">
          <ac:chgData name="Miss J Parchment (NPPA)" userId="b7210530-8a3d-441d-8662-882ee8f560ea" providerId="ADAL" clId="{444B4E49-A580-43A8-9D68-0D938ADB1D92}" dt="2024-09-16T14:29:50.255" v="47" actId="478"/>
          <ac:spMkLst>
            <pc:docMk/>
            <pc:sldMk cId="1015956036" sldId="280"/>
            <ac:spMk id="10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29:51.779" v="48" actId="478"/>
          <ac:spMkLst>
            <pc:docMk/>
            <pc:sldMk cId="1015956036" sldId="280"/>
            <ac:spMk id="12" creationId="{00000000-0000-0000-0000-000000000000}"/>
          </ac:spMkLst>
        </pc:spChg>
        <pc:grpChg chg="del mod">
          <ac:chgData name="Miss J Parchment (NPPA)" userId="b7210530-8a3d-441d-8662-882ee8f560ea" providerId="ADAL" clId="{444B4E49-A580-43A8-9D68-0D938ADB1D92}" dt="2024-09-16T14:29:52.517" v="49" actId="478"/>
          <ac:grpSpMkLst>
            <pc:docMk/>
            <pc:sldMk cId="1015956036" sldId="280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9:58.314" v="52" actId="1076"/>
          <ac:picMkLst>
            <pc:docMk/>
            <pc:sldMk cId="1015956036" sldId="280"/>
            <ac:picMk id="3" creationId="{052E649C-4BAE-F441-5A16-28379C8BFB56}"/>
          </ac:picMkLst>
        </pc:picChg>
        <pc:picChg chg="del">
          <ac:chgData name="Miss J Parchment (NPPA)" userId="b7210530-8a3d-441d-8662-882ee8f560ea" providerId="ADAL" clId="{444B4E49-A580-43A8-9D68-0D938ADB1D92}" dt="2024-09-16T14:29:53.334" v="50" actId="478"/>
          <ac:picMkLst>
            <pc:docMk/>
            <pc:sldMk cId="1015956036" sldId="280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30:21.446" v="63" actId="1076"/>
        <pc:sldMkLst>
          <pc:docMk/>
          <pc:sldMk cId="2029260639" sldId="281"/>
        </pc:sldMkLst>
        <pc:spChg chg="del">
          <ac:chgData name="Miss J Parchment (NPPA)" userId="b7210530-8a3d-441d-8662-882ee8f560ea" providerId="ADAL" clId="{444B4E49-A580-43A8-9D68-0D938ADB1D92}" dt="2024-09-16T14:30:16.735" v="60" actId="478"/>
          <ac:spMkLst>
            <pc:docMk/>
            <pc:sldMk cId="2029260639" sldId="281"/>
            <ac:spMk id="10" creationId="{00000000-0000-0000-0000-000000000000}"/>
          </ac:spMkLst>
        </pc:spChg>
        <pc:spChg chg="mod">
          <ac:chgData name="Miss J Parchment (NPPA)" userId="b7210530-8a3d-441d-8662-882ee8f560ea" providerId="ADAL" clId="{444B4E49-A580-43A8-9D68-0D938ADB1D92}" dt="2024-09-16T14:30:14.379" v="59" actId="1076"/>
          <ac:spMkLst>
            <pc:docMk/>
            <pc:sldMk cId="2029260639" sldId="281"/>
            <ac:spMk id="13" creationId="{00000000-0000-0000-0000-000000000000}"/>
          </ac:spMkLst>
        </pc:spChg>
        <pc:grpChg chg="del">
          <ac:chgData name="Miss J Parchment (NPPA)" userId="b7210530-8a3d-441d-8662-882ee8f560ea" providerId="ADAL" clId="{444B4E49-A580-43A8-9D68-0D938ADB1D92}" dt="2024-09-16T14:30:13.625" v="58" actId="478"/>
          <ac:grpSpMkLst>
            <pc:docMk/>
            <pc:sldMk cId="2029260639" sldId="281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30:21.446" v="63" actId="1076"/>
          <ac:picMkLst>
            <pc:docMk/>
            <pc:sldMk cId="2029260639" sldId="281"/>
            <ac:picMk id="3" creationId="{52DB5B4B-7A13-EB81-55C3-67723628CC0F}"/>
          </ac:picMkLst>
        </pc:picChg>
        <pc:picChg chg="del">
          <ac:chgData name="Miss J Parchment (NPPA)" userId="b7210530-8a3d-441d-8662-882ee8f560ea" providerId="ADAL" clId="{444B4E49-A580-43A8-9D68-0D938ADB1D92}" dt="2024-09-16T14:30:17.664" v="61" actId="478"/>
          <ac:picMkLst>
            <pc:docMk/>
            <pc:sldMk cId="2029260639" sldId="281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29:16.199" v="28" actId="1076"/>
        <pc:sldMkLst>
          <pc:docMk/>
          <pc:sldMk cId="825487371" sldId="282"/>
        </pc:sldMkLst>
        <pc:spChg chg="del mod">
          <ac:chgData name="Miss J Parchment (NPPA)" userId="b7210530-8a3d-441d-8662-882ee8f560ea" providerId="ADAL" clId="{444B4E49-A580-43A8-9D68-0D938ADB1D92}" dt="2024-09-16T14:29:11.517" v="24" actId="478"/>
          <ac:spMkLst>
            <pc:docMk/>
            <pc:sldMk cId="825487371" sldId="282"/>
            <ac:spMk id="10" creationId="{00000000-0000-0000-0000-000000000000}"/>
          </ac:spMkLst>
        </pc:spChg>
        <pc:grpChg chg="del">
          <ac:chgData name="Miss J Parchment (NPPA)" userId="b7210530-8a3d-441d-8662-882ee8f560ea" providerId="ADAL" clId="{444B4E49-A580-43A8-9D68-0D938ADB1D92}" dt="2024-09-16T14:29:09.813" v="22" actId="478"/>
          <ac:grpSpMkLst>
            <pc:docMk/>
            <pc:sldMk cId="825487371" sldId="282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29:16.199" v="28" actId="1076"/>
          <ac:picMkLst>
            <pc:docMk/>
            <pc:sldMk cId="825487371" sldId="282"/>
            <ac:picMk id="3" creationId="{91CAAAB3-D6FC-09A1-C5EA-7D333BA6ACB6}"/>
          </ac:picMkLst>
        </pc:picChg>
        <pc:picChg chg="del">
          <ac:chgData name="Miss J Parchment (NPPA)" userId="b7210530-8a3d-441d-8662-882ee8f560ea" providerId="ADAL" clId="{444B4E49-A580-43A8-9D68-0D938ADB1D92}" dt="2024-09-16T14:29:12.177" v="25" actId="478"/>
          <ac:picMkLst>
            <pc:docMk/>
            <pc:sldMk cId="825487371" sldId="282"/>
            <ac:picMk id="2053" creationId="{00000000-0000-0000-0000-000000000000}"/>
          </ac:picMkLst>
        </pc:picChg>
      </pc:sldChg>
      <pc:sldChg chg="addSp delSp modSp mod">
        <pc:chgData name="Miss J Parchment (NPPA)" userId="b7210530-8a3d-441d-8662-882ee8f560ea" providerId="ADAL" clId="{444B4E49-A580-43A8-9D68-0D938ADB1D92}" dt="2024-09-16T14:30:09.162" v="57" actId="1076"/>
        <pc:sldMkLst>
          <pc:docMk/>
          <pc:sldMk cId="1450898838" sldId="283"/>
        </pc:sldMkLst>
        <pc:spChg chg="del">
          <ac:chgData name="Miss J Parchment (NPPA)" userId="b7210530-8a3d-441d-8662-882ee8f560ea" providerId="ADAL" clId="{444B4E49-A580-43A8-9D68-0D938ADB1D92}" dt="2024-09-16T14:30:04.096" v="53" actId="478"/>
          <ac:spMkLst>
            <pc:docMk/>
            <pc:sldMk cId="1450898838" sldId="283"/>
            <ac:spMk id="10" creationId="{00000000-0000-0000-0000-000000000000}"/>
          </ac:spMkLst>
        </pc:spChg>
        <pc:grpChg chg="del">
          <ac:chgData name="Miss J Parchment (NPPA)" userId="b7210530-8a3d-441d-8662-882ee8f560ea" providerId="ADAL" clId="{444B4E49-A580-43A8-9D68-0D938ADB1D92}" dt="2024-09-16T14:30:05.301" v="54" actId="478"/>
          <ac:grpSpMkLst>
            <pc:docMk/>
            <pc:sldMk cId="1450898838" sldId="283"/>
            <ac:grpSpMk id="15" creationId="{00000000-0000-0000-0000-000000000000}"/>
          </ac:grpSpMkLst>
        </pc:grpChg>
        <pc:picChg chg="add mod">
          <ac:chgData name="Miss J Parchment (NPPA)" userId="b7210530-8a3d-441d-8662-882ee8f560ea" providerId="ADAL" clId="{444B4E49-A580-43A8-9D68-0D938ADB1D92}" dt="2024-09-16T14:30:09.162" v="57" actId="1076"/>
          <ac:picMkLst>
            <pc:docMk/>
            <pc:sldMk cId="1450898838" sldId="283"/>
            <ac:picMk id="2" creationId="{843A4A89-CA1F-914E-DEA0-B4139A2F5B7E}"/>
          </ac:picMkLst>
        </pc:picChg>
        <pc:picChg chg="del">
          <ac:chgData name="Miss J Parchment (NPPA)" userId="b7210530-8a3d-441d-8662-882ee8f560ea" providerId="ADAL" clId="{444B4E49-A580-43A8-9D68-0D938ADB1D92}" dt="2024-09-16T14:30:06.180" v="55" actId="478"/>
          <ac:picMkLst>
            <pc:docMk/>
            <pc:sldMk cId="1450898838" sldId="283"/>
            <ac:picMk id="205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C7378-CFE0-4857-9CA1-A28756CE4E9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5E770-1177-436E-9357-B6F20BF19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55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5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7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84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8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2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92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5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4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3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98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537468" y="1371600"/>
            <a:ext cx="11107221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5400" b="1" u="sng" dirty="0">
                <a:solidFill>
                  <a:srgbClr val="005699"/>
                </a:solidFill>
              </a:rPr>
              <a:t>Meet the teacher evening</a:t>
            </a:r>
          </a:p>
          <a:p>
            <a:pPr algn="ctr"/>
            <a:endParaRPr lang="en-GB" sz="5400" b="1" u="sng" dirty="0">
              <a:solidFill>
                <a:srgbClr val="005699"/>
              </a:solidFill>
            </a:endParaRPr>
          </a:p>
          <a:p>
            <a:pPr algn="ctr"/>
            <a:r>
              <a:rPr lang="en-GB" sz="5400" b="1" dirty="0">
                <a:solidFill>
                  <a:srgbClr val="005699"/>
                </a:solidFill>
              </a:rPr>
              <a:t>Welcome to Year 5</a:t>
            </a:r>
            <a:endParaRPr lang="en-GB" sz="5400" b="1" dirty="0">
              <a:solidFill>
                <a:srgbClr val="005699"/>
              </a:solidFill>
              <a:cs typeface="Calibri"/>
            </a:endParaRPr>
          </a:p>
          <a:p>
            <a:pPr algn="ctr"/>
            <a:endParaRPr lang="en-GB" sz="5400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95"/>
          <a:stretch/>
        </p:blipFill>
        <p:spPr>
          <a:xfrm>
            <a:off x="5001797" y="4445957"/>
            <a:ext cx="2188406" cy="1785853"/>
          </a:xfrm>
          <a:prstGeom prst="rect">
            <a:avLst/>
          </a:prstGeom>
        </p:spPr>
      </p:pic>
      <p:pic>
        <p:nvPicPr>
          <p:cNvPr id="2" name="Picture 1" descr="A close-up of a logo&#10;&#10;Description automatically generated">
            <a:extLst>
              <a:ext uri="{FF2B5EF4-FFF2-40B4-BE49-F238E27FC236}">
                <a16:creationId xmlns:a16="http://schemas.microsoft.com/office/drawing/2014/main" id="{0A77CB2C-327C-69DB-C769-221013451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90" y="273671"/>
            <a:ext cx="2457424" cy="7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3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290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General logistics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" panose="03000400000000000000" pitchFamily="66" charset="0"/>
              </a:rPr>
              <a:t>PE days- Monday PM both indoor and outdoor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" panose="03000400000000000000" pitchFamily="66" charset="0"/>
                <a:cs typeface="Calibri"/>
              </a:rPr>
              <a:t>Children have a box in their classrooms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" panose="03000400000000000000" pitchFamily="66" charset="0"/>
                <a:cs typeface="Calibri"/>
              </a:rPr>
              <a:t>Lunch boxes go on trolleys in the lunch hall</a:t>
            </a:r>
            <a:endParaRPr lang="en-GB" sz="3200" dirty="0">
              <a:solidFill>
                <a:srgbClr val="005699"/>
              </a:solidFill>
              <a:latin typeface="NTPreCursive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" panose="03000400000000000000" pitchFamily="66" charset="0"/>
              </a:rPr>
              <a:t>PE kit for outdoor, suitable jacket and trainers as it gets colder</a:t>
            </a:r>
            <a:endParaRPr lang="en-GB" sz="3200" dirty="0">
              <a:solidFill>
                <a:srgbClr val="005699"/>
              </a:solidFill>
              <a:latin typeface="NTPreCursive" panose="03000400000000000000" pitchFamily="66" charset="0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" panose="03000400000000000000" pitchFamily="66" charset="0"/>
              </a:rPr>
              <a:t>Are there any questions?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NTPreCursive" panose="03000400000000000000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73"/>
          <a:stretch/>
        </p:blipFill>
        <p:spPr>
          <a:xfrm>
            <a:off x="9819756" y="4866755"/>
            <a:ext cx="2308514" cy="1688153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52DB5B4B-7A13-EB81-55C3-67723628CC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71" y="323717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6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1430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Who’s who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597212" y="1922993"/>
            <a:ext cx="11432372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Teachers – Mr Cochrane and Miss Parchment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Teaching assistants- Ms Hadley and Mrs Cox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Classroom logistics:</a:t>
            </a:r>
            <a:br>
              <a:rPr lang="en-GB" sz="3200" dirty="0">
                <a:solidFill>
                  <a:srgbClr val="005699"/>
                </a:solidFill>
                <a:latin typeface="NTPreCursivefk"/>
              </a:rPr>
            </a:br>
            <a:endParaRPr lang="en-GB" sz="3200" dirty="0">
              <a:solidFill>
                <a:srgbClr val="005699"/>
              </a:solidFill>
              <a:latin typeface="NTPreCursivefk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Enter: 8.45-8.55 (if you are running late please bring the children through the office to be marked on the register)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005699"/>
                </a:solidFill>
                <a:latin typeface="NTPreCursivefk" panose="03000400000000000000" pitchFamily="66" charset="0"/>
              </a:rPr>
              <a:t>Break: 10.35-10.50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Lunch:12.20-1.15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94"/>
          <a:stretch/>
        </p:blipFill>
        <p:spPr>
          <a:xfrm>
            <a:off x="9756264" y="5137570"/>
            <a:ext cx="2014558" cy="1440540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580B3D0B-A869-07B7-99FE-1C0691E93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50" y="227900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45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Behaviour, expectations and responsibilities of children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 panose="03000400000000000000" pitchFamily="66" charset="0"/>
              </a:rPr>
              <a:t>Follow phase behaviour, in class, corridors, the lunch-hall and outside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 panose="03000400000000000000" pitchFamily="66" charset="0"/>
              </a:rPr>
              <a:t>Always try hard with handwriting in school and for homework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Complete home learning weekly to the best of abilities </a:t>
            </a:r>
            <a:endParaRPr lang="en-GB" sz="3200" dirty="0">
              <a:solidFill>
                <a:srgbClr val="005699"/>
              </a:solidFill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 panose="03000400000000000000" pitchFamily="66" charset="0"/>
              </a:rPr>
              <a:t>Uniform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 panose="03000400000000000000" pitchFamily="66" charset="0"/>
              </a:rPr>
              <a:t>Read Daily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Table points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 panose="03000400000000000000" pitchFamily="66" charset="0"/>
              </a:rPr>
              <a:t>Try our hardest!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" t="1245" r="249" b="16676"/>
          <a:stretch/>
        </p:blipFill>
        <p:spPr>
          <a:xfrm>
            <a:off x="9825644" y="4735441"/>
            <a:ext cx="2470090" cy="2031120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10BB58FF-1FAF-3389-1B8C-E1AF1D564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14" y="255884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7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Expectations and responsibilities of staff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Support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Mark books daily and home learning weekly, with the children when possible</a:t>
            </a:r>
            <a:endParaRPr lang="en-GB" sz="3200" dirty="0">
              <a:solidFill>
                <a:srgbClr val="005699"/>
              </a:solidFill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Email (year group in box)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Open-door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Parents Evenings and Focus Days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Visits, Trips and Experiences! </a:t>
            </a:r>
            <a:endParaRPr lang="en-GB" sz="3200" dirty="0">
              <a:solidFill>
                <a:srgbClr val="005699"/>
              </a:solidFill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Read Daily!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21"/>
          <a:stretch/>
        </p:blipFill>
        <p:spPr>
          <a:xfrm>
            <a:off x="10038021" y="4991447"/>
            <a:ext cx="2084201" cy="1708612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91CAAAB3-D6FC-09A1-C5EA-7D333BA6AC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50" y="289651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8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Curriculum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Maths – White Rose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English topics / books / writing opportunities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Phonics / Spelling – Rising Stars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Reading – Read Aloud Think Aloud / DEAR / VIPERS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Science – general overview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Foundation subjects – further info on website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Knowledge organisers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Use of Seesaw</a:t>
            </a:r>
            <a:endParaRPr lang="en-GB" sz="3200" dirty="0">
              <a:solidFill>
                <a:srgbClr val="005699"/>
              </a:solidFill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24"/>
          <a:stretch/>
        </p:blipFill>
        <p:spPr>
          <a:xfrm>
            <a:off x="9609511" y="4557054"/>
            <a:ext cx="2783379" cy="2131400"/>
          </a:xfrm>
          <a:prstGeom prst="rect">
            <a:avLst/>
          </a:prstGeom>
        </p:spPr>
      </p:pic>
      <p:pic>
        <p:nvPicPr>
          <p:cNvPr id="2" name="Picture 1" descr="A close-up of a logo&#10;&#10;Description automatically generated">
            <a:extLst>
              <a:ext uri="{FF2B5EF4-FFF2-40B4-BE49-F238E27FC236}">
                <a16:creationId xmlns:a16="http://schemas.microsoft.com/office/drawing/2014/main" id="{D8E28BA6-859C-D718-6139-DC6F2B7A59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27" y="298919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4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Trips/ experiences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81582" y="1969809"/>
            <a:ext cx="1143237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u="sng" dirty="0">
                <a:solidFill>
                  <a:srgbClr val="005699"/>
                </a:solidFill>
                <a:latin typeface="NTPreCursivefk"/>
                <a:cs typeface="Calibri"/>
              </a:rPr>
              <a:t>Trips:</a:t>
            </a:r>
          </a:p>
          <a:p>
            <a:r>
              <a:rPr lang="en-GB" sz="3200" dirty="0">
                <a:solidFill>
                  <a:srgbClr val="005699"/>
                </a:solidFill>
                <a:latin typeface="NTPreCursivefk"/>
                <a:cs typeface="Calibri"/>
              </a:rPr>
              <a:t>Carding Mill Valley</a:t>
            </a:r>
          </a:p>
          <a:p>
            <a:endParaRPr lang="en-GB" sz="3200" dirty="0">
              <a:solidFill>
                <a:srgbClr val="005699"/>
              </a:solidFill>
              <a:latin typeface="NTPreCursivefk"/>
              <a:cs typeface="Calibri"/>
            </a:endParaRPr>
          </a:p>
          <a:p>
            <a:endParaRPr lang="en-GB" sz="3200" dirty="0">
              <a:solidFill>
                <a:srgbClr val="005699"/>
              </a:solidFill>
              <a:latin typeface="NTPreCursivefk"/>
              <a:cs typeface="Calibri"/>
            </a:endParaRPr>
          </a:p>
          <a:p>
            <a:r>
              <a:rPr lang="en-GB" sz="3200" u="sng" dirty="0">
                <a:solidFill>
                  <a:srgbClr val="005699"/>
                </a:solidFill>
                <a:latin typeface="NTPreCursivefk"/>
              </a:rPr>
              <a:t>Experiences</a:t>
            </a:r>
            <a:endParaRPr lang="en-GB" sz="3200" u="sng" dirty="0">
              <a:solidFill>
                <a:srgbClr val="005699"/>
              </a:solidFill>
              <a:latin typeface="NTPreCursivefk"/>
              <a:cs typeface="Calibri"/>
            </a:endParaRPr>
          </a:p>
          <a:p>
            <a:r>
              <a:rPr lang="en-GB" sz="3200" dirty="0">
                <a:solidFill>
                  <a:srgbClr val="005699"/>
                </a:solidFill>
                <a:latin typeface="NTPreCursivefk"/>
              </a:rPr>
              <a:t>The Portal</a:t>
            </a:r>
          </a:p>
          <a:p>
            <a:r>
              <a:rPr lang="en-GB" sz="3200" dirty="0">
                <a:solidFill>
                  <a:srgbClr val="005699"/>
                </a:solidFill>
                <a:latin typeface="NTPreCursivefk"/>
                <a:cs typeface="Calibri"/>
              </a:rPr>
              <a:t>Planetarium</a:t>
            </a:r>
          </a:p>
          <a:p>
            <a:r>
              <a:rPr lang="en-GB" sz="3200" dirty="0">
                <a:solidFill>
                  <a:srgbClr val="005699"/>
                </a:solidFill>
                <a:latin typeface="NTPreCursivefk"/>
                <a:cs typeface="Calibri"/>
              </a:rPr>
              <a:t>Author Event</a:t>
            </a:r>
          </a:p>
          <a:p>
            <a:r>
              <a:rPr lang="en-GB" sz="3200" dirty="0">
                <a:solidFill>
                  <a:srgbClr val="005699"/>
                </a:solidFill>
                <a:latin typeface="NTPreCursivefk"/>
                <a:cs typeface="Calibri"/>
              </a:rPr>
              <a:t>Viking Man!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47"/>
          <a:stretch/>
        </p:blipFill>
        <p:spPr>
          <a:xfrm>
            <a:off x="9931507" y="4896197"/>
            <a:ext cx="2038077" cy="1678423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9A6035F7-277B-40B0-34C0-ED7735241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31" y="328659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9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Home Learning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169927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5699"/>
                </a:solidFill>
                <a:latin typeface="NTPreCursivefk"/>
              </a:rPr>
              <a:t>Spellings and homework sent home weekly on a Friday</a:t>
            </a:r>
            <a:r>
              <a:rPr lang="en-GB" sz="2800">
                <a:solidFill>
                  <a:srgbClr val="005699"/>
                </a:solidFill>
                <a:latin typeface="NTPreCursivefk"/>
              </a:rPr>
              <a:t>, both </a:t>
            </a:r>
            <a:r>
              <a:rPr lang="en-GB" sz="2800" dirty="0">
                <a:solidFill>
                  <a:srgbClr val="005699"/>
                </a:solidFill>
                <a:latin typeface="NTPreCursivefk"/>
              </a:rPr>
              <a:t>Maths and English, this will sometimes be replaced by a Big Think. Homework will be marked the following Friday with the children in-line with Home Learning policy. Occasionally days might need changing but we will let you know in advance. </a:t>
            </a:r>
            <a:endParaRPr lang="en-GB" sz="2800" dirty="0">
              <a:solidFill>
                <a:srgbClr val="005699"/>
              </a:solidFill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5699"/>
                </a:solidFill>
                <a:latin typeface="NTPreCursivefk"/>
              </a:rPr>
              <a:t>Maths / English proforma – same across school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5699"/>
                </a:solidFill>
                <a:latin typeface="NTPreCursivefk"/>
              </a:rPr>
              <a:t>Tuesday lunchtime club for children who are stuck!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5699"/>
                </a:solidFill>
                <a:latin typeface="NTPreCursivefk"/>
              </a:rPr>
              <a:t>Reading daily is essential and such a huge part of learning.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5699"/>
                </a:solidFill>
                <a:latin typeface="NTPreCursivefk"/>
              </a:rPr>
              <a:t>Reading records – comments are crucial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5699"/>
                </a:solidFill>
                <a:latin typeface="NTPreCursivefk"/>
              </a:rPr>
              <a:t>Spellings – Use of Dictation in Years 2 to 6 to check.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05"/>
          <a:stretch/>
        </p:blipFill>
        <p:spPr>
          <a:xfrm>
            <a:off x="9777974" y="4738255"/>
            <a:ext cx="2473599" cy="2119745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01C8029D-F273-2F91-1517-826A7E173E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50" y="289651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3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Assessments</a:t>
            </a:r>
            <a:endParaRPr lang="en-GB" sz="3600" b="1" u="sng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Assessments are used to track progress and identify focus areas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Regular checks on arithmetic and times table to ensure no issue is missed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VIPERS weekly</a:t>
            </a:r>
            <a:endParaRPr lang="en-GB" sz="3200" dirty="0">
              <a:solidFill>
                <a:srgbClr val="005699"/>
              </a:solidFill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Reading checks (RRR) will also be carried out </a:t>
            </a:r>
            <a:endParaRPr lang="en-GB" sz="3200" dirty="0">
              <a:solidFill>
                <a:srgbClr val="005699"/>
              </a:solidFill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PPMs / Moderation to discuss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73"/>
          <a:stretch/>
        </p:blipFill>
        <p:spPr>
          <a:xfrm>
            <a:off x="10795931" y="5567606"/>
            <a:ext cx="1558982" cy="1286471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052E649C-4BAE-F441-5A16-28379C8BF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25" y="314663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956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005699"/>
                </a:solidFill>
              </a:rPr>
              <a:t>Handwriting</a:t>
            </a:r>
            <a:endParaRPr lang="en-GB" sz="3600" b="1" u="sng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New push on handwriting using Kinetic Letters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Specific focus on posture and pencil/pen hold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Children may use pen as year progresses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NTPreCursivefk"/>
              </a:rPr>
              <a:t>Greater emphasis from staff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</a:endParaRPr>
          </a:p>
        </p:txBody>
      </p:sp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28A783F-D9F4-4010-0556-23B4A19685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9" t="676" r="7307" b="14686"/>
          <a:stretch/>
        </p:blipFill>
        <p:spPr>
          <a:xfrm>
            <a:off x="9936684" y="4781124"/>
            <a:ext cx="1834138" cy="1838359"/>
          </a:xfrm>
          <a:prstGeom prst="rect">
            <a:avLst/>
          </a:prstGeom>
        </p:spPr>
      </p:pic>
      <p:pic>
        <p:nvPicPr>
          <p:cNvPr id="1026" name="Picture 2" descr="Long Buckby Infant School - Literacy">
            <a:extLst>
              <a:ext uri="{FF2B5EF4-FFF2-40B4-BE49-F238E27FC236}">
                <a16:creationId xmlns:a16="http://schemas.microsoft.com/office/drawing/2014/main" id="{0E2F6823-6A43-62DE-4E79-8A87A0556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043" y="4323086"/>
            <a:ext cx="25431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A close-up of a logo&#10;&#10;Description automatically generated">
            <a:extLst>
              <a:ext uri="{FF2B5EF4-FFF2-40B4-BE49-F238E27FC236}">
                <a16:creationId xmlns:a16="http://schemas.microsoft.com/office/drawing/2014/main" id="{843A4A89-CA1F-914E-DEA0-B4139A2F5B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12" y="216586"/>
            <a:ext cx="2047240" cy="6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98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AEF2FA2-06C8-40BF-AA6A-E05596569B3E}" vid="{FB37C3BE-060C-47E0-B58B-61DC6FDA25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84eec5-d861-4ea7-bf32-486cabd6073d">
      <UserInfo>
        <DisplayName>Mr T Roddison</DisplayName>
        <AccountId>16</AccountId>
        <AccountType/>
      </UserInfo>
    </SharedWithUsers>
    <lcf76f155ced4ddcb4097134ff3c332f xmlns="6c6e3a63-a164-493a-bf5a-71f135a4e211">
      <Terms xmlns="http://schemas.microsoft.com/office/infopath/2007/PartnerControls"/>
    </lcf76f155ced4ddcb4097134ff3c332f>
    <TaxCatchAll xmlns="0684eec5-d861-4ea7-bf32-486cabd6073d" xsi:nil="true"/>
    <TIme xmlns="6c6e3a63-a164-493a-bf5a-71f135a4e2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44B63AAB62443A8D1A32C45810A71" ma:contentTypeVersion="20" ma:contentTypeDescription="Create a new document." ma:contentTypeScope="" ma:versionID="00ad1a32aa7e9ebd5b131c7ed07c3c7c">
  <xsd:schema xmlns:xsd="http://www.w3.org/2001/XMLSchema" xmlns:xs="http://www.w3.org/2001/XMLSchema" xmlns:p="http://schemas.microsoft.com/office/2006/metadata/properties" xmlns:ns2="0684eec5-d861-4ea7-bf32-486cabd6073d" xmlns:ns3="6c6e3a63-a164-493a-bf5a-71f135a4e211" targetNamespace="http://schemas.microsoft.com/office/2006/metadata/properties" ma:root="true" ma:fieldsID="4e93f61b3c20416deccee1e2d382deca" ns2:_="" ns3:_="">
    <xsd:import namespace="0684eec5-d861-4ea7-bf32-486cabd6073d"/>
    <xsd:import namespace="6c6e3a63-a164-493a-bf5a-71f135a4e21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eec5-d861-4ea7-bf32-486cabd607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656ce0b-dd93-43b0-993e-cad294f93a19}" ma:internalName="TaxCatchAll" ma:showField="CatchAllData" ma:web="0684eec5-d861-4ea7-bf32-486cabd607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e3a63-a164-493a-bf5a-71f135a4e2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70389db-6f96-4f72-9ead-cfdd1ddda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Ime" ma:index="23" nillable="true" ma:displayName="TIme" ma:format="DateOnly" ma:internalName="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D7D06B-25BC-4F17-8F85-AA113475B927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0684eec5-d861-4ea7-bf32-486cabd6073d"/>
    <ds:schemaRef ds:uri="6c6e3a63-a164-493a-bf5a-71f135a4e211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D400C9A-FEAD-4576-AB2A-A692A7F439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0A0637-9C18-427B-96A8-6F766BF071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84eec5-d861-4ea7-bf32-486cabd6073d"/>
    <ds:schemaRef ds:uri="6c6e3a63-a164-493a-bf5a-71f135a4e2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Newfield powerpoint template Jan 2020</Template>
  <TotalTime>2783</TotalTime>
  <Words>427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NTPreCursive</vt:lpstr>
      <vt:lpstr>NTPreCursivefk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S. Payne</dc:creator>
  <cp:lastModifiedBy>Miss J Parchment (NPPA)</cp:lastModifiedBy>
  <cp:revision>159</cp:revision>
  <cp:lastPrinted>2022-07-14T16:19:00Z</cp:lastPrinted>
  <dcterms:created xsi:type="dcterms:W3CDTF">2020-07-20T10:05:10Z</dcterms:created>
  <dcterms:modified xsi:type="dcterms:W3CDTF">2024-09-16T14:57:52Z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0x010100A0544B63AAB62443A8D1A32C45810A71</vt:lpwstr>
  </property>
  <property fmtid="{D5CDD505-2E9C-101B-9397-08002B2CF9AE}" pid="3" name="MediaServiceImageTags">
    <vt:lpwstr/>
  </property>
  <property fmtid="{D5CDD505-2E9C-101B-9397-08002B2CF9AE}" pid="4" name="Order">
    <vt:r8>13301100</vt:r8>
  </property>
  <property fmtid="{D5CDD505-2E9C-101B-9397-08002B2CF9AE}" pid="5" name="_ExtendedDescription">
    <vt:lpwstr/>
  </property>
</Properties>
</file>